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441" r:id="rId5"/>
    <p:sldId id="540" r:id="rId6"/>
    <p:sldId id="442" r:id="rId7"/>
    <p:sldId id="343" r:id="rId8"/>
    <p:sldId id="443" r:id="rId9"/>
    <p:sldId id="444" r:id="rId10"/>
    <p:sldId id="445" r:id="rId11"/>
    <p:sldId id="447" r:id="rId12"/>
    <p:sldId id="543" r:id="rId13"/>
    <p:sldId id="544" r:id="rId14"/>
    <p:sldId id="546" r:id="rId15"/>
    <p:sldId id="545" r:id="rId16"/>
    <p:sldId id="542"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3EF"/>
    <a:srgbClr val="3819F3"/>
    <a:srgbClr val="6B44FA"/>
    <a:srgbClr val="A472EE"/>
    <a:srgbClr val="CAADF5"/>
    <a:srgbClr val="E7AAF8"/>
    <a:srgbClr val="0000FF"/>
    <a:srgbClr val="223366"/>
    <a:srgbClr val="213163"/>
    <a:srgbClr val="0011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82162C-211E-4C00-2624-A0CB9B4D86D4}" v="33" dt="2023-07-17T12:39:26.212"/>
    <p1510:client id="{ACE2AC5E-75BE-AC4B-D7A8-2858A003E6C1}" v="1136" dt="2023-07-17T13:35:47.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p:scale>
          <a:sx n="100" d="100"/>
          <a:sy n="100" d="100"/>
        </p:scale>
        <p:origin x="946" y="293"/>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maheshwari R" userId="S::uma@edunetfoundation.org::5013a120-0240-46bd-a5d8-a54ab11ae5fe" providerId="AD" clId="Web-{ACE2AC5E-75BE-AC4B-D7A8-2858A003E6C1}"/>
    <pc:docChg chg="addSld delSld modSld sldOrd">
      <pc:chgData name="Umamaheshwari R" userId="S::uma@edunetfoundation.org::5013a120-0240-46bd-a5d8-a54ab11ae5fe" providerId="AD" clId="Web-{ACE2AC5E-75BE-AC4B-D7A8-2858A003E6C1}" dt="2023-07-17T13:36:02.920" v="918"/>
      <pc:docMkLst>
        <pc:docMk/>
      </pc:docMkLst>
      <pc:sldChg chg="addSp modSp">
        <pc:chgData name="Umamaheshwari R" userId="S::uma@edunetfoundation.org::5013a120-0240-46bd-a5d8-a54ab11ae5fe" providerId="AD" clId="Web-{ACE2AC5E-75BE-AC4B-D7A8-2858A003E6C1}" dt="2023-07-17T13:32:59.276" v="873" actId="20577"/>
        <pc:sldMkLst>
          <pc:docMk/>
          <pc:sldMk cId="0" sldId="257"/>
        </pc:sldMkLst>
        <pc:spChg chg="mod">
          <ac:chgData name="Umamaheshwari R" userId="S::uma@edunetfoundation.org::5013a120-0240-46bd-a5d8-a54ab11ae5fe" providerId="AD" clId="Web-{ACE2AC5E-75BE-AC4B-D7A8-2858A003E6C1}" dt="2023-07-17T13:32:59.276" v="873" actId="20577"/>
          <ac:spMkLst>
            <pc:docMk/>
            <pc:sldMk cId="0" sldId="257"/>
            <ac:spMk id="2" creationId="{07E1EAD1-F835-6956-77CD-17363121C17E}"/>
          </ac:spMkLst>
        </pc:spChg>
        <pc:spChg chg="add mod">
          <ac:chgData name="Umamaheshwari R" userId="S::uma@edunetfoundation.org::5013a120-0240-46bd-a5d8-a54ab11ae5fe" providerId="AD" clId="Web-{ACE2AC5E-75BE-AC4B-D7A8-2858A003E6C1}" dt="2023-07-17T09:17:26.317" v="153" actId="1076"/>
          <ac:spMkLst>
            <pc:docMk/>
            <pc:sldMk cId="0" sldId="257"/>
            <ac:spMk id="3" creationId="{BB647189-15F1-F572-30FB-705F923921FC}"/>
          </ac:spMkLst>
        </pc:spChg>
      </pc:sldChg>
      <pc:sldChg chg="modNotes">
        <pc:chgData name="Umamaheshwari R" userId="S::uma@edunetfoundation.org::5013a120-0240-46bd-a5d8-a54ab11ae5fe" providerId="AD" clId="Web-{ACE2AC5E-75BE-AC4B-D7A8-2858A003E6C1}" dt="2023-07-17T09:04:16.133" v="1"/>
        <pc:sldMkLst>
          <pc:docMk/>
          <pc:sldMk cId="0" sldId="292"/>
        </pc:sldMkLst>
      </pc:sldChg>
      <pc:sldChg chg="addSp modSp modNotes">
        <pc:chgData name="Umamaheshwari R" userId="S::uma@edunetfoundation.org::5013a120-0240-46bd-a5d8-a54ab11ae5fe" providerId="AD" clId="Web-{ACE2AC5E-75BE-AC4B-D7A8-2858A003E6C1}" dt="2023-07-17T11:47:16.910" v="440"/>
        <pc:sldMkLst>
          <pc:docMk/>
          <pc:sldMk cId="4228984833" sldId="343"/>
        </pc:sldMkLst>
        <pc:spChg chg="add mod">
          <ac:chgData name="Umamaheshwari R" userId="S::uma@edunetfoundation.org::5013a120-0240-46bd-a5d8-a54ab11ae5fe" providerId="AD" clId="Web-{ACE2AC5E-75BE-AC4B-D7A8-2858A003E6C1}" dt="2023-07-17T09:15:53.925" v="141" actId="1076"/>
          <ac:spMkLst>
            <pc:docMk/>
            <pc:sldMk cId="4228984833" sldId="343"/>
            <ac:spMk id="2" creationId="{CB8F0500-B96C-01E1-75FE-D42DAF7444D7}"/>
          </ac:spMkLst>
        </pc:spChg>
        <pc:spChg chg="mod">
          <ac:chgData name="Umamaheshwari R" userId="S::uma@edunetfoundation.org::5013a120-0240-46bd-a5d8-a54ab11ae5fe" providerId="AD" clId="Web-{ACE2AC5E-75BE-AC4B-D7A8-2858A003E6C1}" dt="2023-07-17T09:14:23.720" v="122" actId="20577"/>
          <ac:spMkLst>
            <pc:docMk/>
            <pc:sldMk cId="4228984833" sldId="343"/>
            <ac:spMk id="3" creationId="{B6E6F345-B602-EC4B-B8B2-B4CAA1DC1D46}"/>
          </ac:spMkLst>
        </pc:spChg>
        <pc:picChg chg="mod">
          <ac:chgData name="Umamaheshwari R" userId="S::uma@edunetfoundation.org::5013a120-0240-46bd-a5d8-a54ab11ae5fe" providerId="AD" clId="Web-{ACE2AC5E-75BE-AC4B-D7A8-2858A003E6C1}" dt="2023-07-17T09:14:38.002" v="126" actId="1076"/>
          <ac:picMkLst>
            <pc:docMk/>
            <pc:sldMk cId="4228984833" sldId="343"/>
            <ac:picMk id="6" creationId="{A56488EA-B6FE-268B-2E9B-F3E4E3A21FB3}"/>
          </ac:picMkLst>
        </pc:picChg>
      </pc:sldChg>
      <pc:sldChg chg="modSp modNotes">
        <pc:chgData name="Umamaheshwari R" userId="S::uma@edunetfoundation.org::5013a120-0240-46bd-a5d8-a54ab11ae5fe" providerId="AD" clId="Web-{ACE2AC5E-75BE-AC4B-D7A8-2858A003E6C1}" dt="2023-07-17T13:35:03.591" v="912"/>
        <pc:sldMkLst>
          <pc:docMk/>
          <pc:sldMk cId="3709190096" sldId="349"/>
        </pc:sldMkLst>
        <pc:spChg chg="mod">
          <ac:chgData name="Umamaheshwari R" userId="S::uma@edunetfoundation.org::5013a120-0240-46bd-a5d8-a54ab11ae5fe" providerId="AD" clId="Web-{ACE2AC5E-75BE-AC4B-D7A8-2858A003E6C1}" dt="2023-07-17T13:34:53.418" v="909" actId="1076"/>
          <ac:spMkLst>
            <pc:docMk/>
            <pc:sldMk cId="3709190096" sldId="349"/>
            <ac:spMk id="2" creationId="{8D66D476-62A2-1223-50DE-D356C5F99B3C}"/>
          </ac:spMkLst>
        </pc:spChg>
      </pc:sldChg>
      <pc:sldChg chg="delSp modSp modNotes">
        <pc:chgData name="Umamaheshwari R" userId="S::uma@edunetfoundation.org::5013a120-0240-46bd-a5d8-a54ab11ae5fe" providerId="AD" clId="Web-{ACE2AC5E-75BE-AC4B-D7A8-2858A003E6C1}" dt="2023-07-17T11:49:09.942" v="462" actId="20577"/>
        <pc:sldMkLst>
          <pc:docMk/>
          <pc:sldMk cId="4103779226" sldId="352"/>
        </pc:sldMkLst>
        <pc:spChg chg="mod">
          <ac:chgData name="Umamaheshwari R" userId="S::uma@edunetfoundation.org::5013a120-0240-46bd-a5d8-a54ab11ae5fe" providerId="AD" clId="Web-{ACE2AC5E-75BE-AC4B-D7A8-2858A003E6C1}" dt="2023-07-17T11:49:09.942" v="462" actId="20577"/>
          <ac:spMkLst>
            <pc:docMk/>
            <pc:sldMk cId="4103779226" sldId="352"/>
            <ac:spMk id="4" creationId="{7BEB6133-8710-7419-5754-0027DD301073}"/>
          </ac:spMkLst>
        </pc:spChg>
        <pc:picChg chg="del">
          <ac:chgData name="Umamaheshwari R" userId="S::uma@edunetfoundation.org::5013a120-0240-46bd-a5d8-a54ab11ae5fe" providerId="AD" clId="Web-{ACE2AC5E-75BE-AC4B-D7A8-2858A003E6C1}" dt="2023-07-17T09:18:01.724" v="158"/>
          <ac:picMkLst>
            <pc:docMk/>
            <pc:sldMk cId="4103779226" sldId="352"/>
            <ac:picMk id="1026" creationId="{6298B3A9-6A7D-BFF3-A5F9-48EA4DE5E594}"/>
          </ac:picMkLst>
        </pc:picChg>
      </pc:sldChg>
      <pc:sldChg chg="delSp modSp modNotes">
        <pc:chgData name="Umamaheshwari R" userId="S::uma@edunetfoundation.org::5013a120-0240-46bd-a5d8-a54ab11ae5fe" providerId="AD" clId="Web-{ACE2AC5E-75BE-AC4B-D7A8-2858A003E6C1}" dt="2023-07-17T11:49:18.036" v="463" actId="20577"/>
        <pc:sldMkLst>
          <pc:docMk/>
          <pc:sldMk cId="337006350" sldId="353"/>
        </pc:sldMkLst>
        <pc:spChg chg="mod">
          <ac:chgData name="Umamaheshwari R" userId="S::uma@edunetfoundation.org::5013a120-0240-46bd-a5d8-a54ab11ae5fe" providerId="AD" clId="Web-{ACE2AC5E-75BE-AC4B-D7A8-2858A003E6C1}" dt="2023-07-17T11:49:18.036" v="463" actId="20577"/>
          <ac:spMkLst>
            <pc:docMk/>
            <pc:sldMk cId="337006350" sldId="353"/>
            <ac:spMk id="4" creationId="{E58DD084-D98A-58A2-3DEC-86E1EF217C36}"/>
          </ac:spMkLst>
        </pc:spChg>
        <pc:picChg chg="del">
          <ac:chgData name="Umamaheshwari R" userId="S::uma@edunetfoundation.org::5013a120-0240-46bd-a5d8-a54ab11ae5fe" providerId="AD" clId="Web-{ACE2AC5E-75BE-AC4B-D7A8-2858A003E6C1}" dt="2023-07-17T10:54:58.685" v="230"/>
          <ac:picMkLst>
            <pc:docMk/>
            <pc:sldMk cId="337006350" sldId="353"/>
            <ac:picMk id="2050" creationId="{A2FAD320-9657-4FEB-19FC-5ACB0E0D4CCA}"/>
          </ac:picMkLst>
        </pc:picChg>
        <pc:picChg chg="del">
          <ac:chgData name="Umamaheshwari R" userId="S::uma@edunetfoundation.org::5013a120-0240-46bd-a5d8-a54ab11ae5fe" providerId="AD" clId="Web-{ACE2AC5E-75BE-AC4B-D7A8-2858A003E6C1}" dt="2023-07-17T10:55:10.685" v="234"/>
          <ac:picMkLst>
            <pc:docMk/>
            <pc:sldMk cId="337006350" sldId="353"/>
            <ac:picMk id="2052" creationId="{9CA889E5-7381-1808-F0A4-F0D9AEC15288}"/>
          </ac:picMkLst>
        </pc:picChg>
        <pc:picChg chg="del">
          <ac:chgData name="Umamaheshwari R" userId="S::uma@edunetfoundation.org::5013a120-0240-46bd-a5d8-a54ab11ae5fe" providerId="AD" clId="Web-{ACE2AC5E-75BE-AC4B-D7A8-2858A003E6C1}" dt="2023-07-17T10:55:20.388" v="237"/>
          <ac:picMkLst>
            <pc:docMk/>
            <pc:sldMk cId="337006350" sldId="353"/>
            <ac:picMk id="2054" creationId="{F90802D9-AC77-4C5D-207A-B55F5562BBD0}"/>
          </ac:picMkLst>
        </pc:picChg>
      </pc:sldChg>
      <pc:sldChg chg="delSp modSp modNotes">
        <pc:chgData name="Umamaheshwari R" userId="S::uma@edunetfoundation.org::5013a120-0240-46bd-a5d8-a54ab11ae5fe" providerId="AD" clId="Web-{ACE2AC5E-75BE-AC4B-D7A8-2858A003E6C1}" dt="2023-07-17T11:48:04.644" v="454"/>
        <pc:sldMkLst>
          <pc:docMk/>
          <pc:sldMk cId="2577679965" sldId="354"/>
        </pc:sldMkLst>
        <pc:spChg chg="mod">
          <ac:chgData name="Umamaheshwari R" userId="S::uma@edunetfoundation.org::5013a120-0240-46bd-a5d8-a54ab11ae5fe" providerId="AD" clId="Web-{ACE2AC5E-75BE-AC4B-D7A8-2858A003E6C1}" dt="2023-07-17T10:58:31.704" v="283" actId="20577"/>
          <ac:spMkLst>
            <pc:docMk/>
            <pc:sldMk cId="2577679965" sldId="354"/>
            <ac:spMk id="4" creationId="{C3E89157-1948-811F-A3AB-E88ED7F31589}"/>
          </ac:spMkLst>
        </pc:spChg>
        <pc:spChg chg="mod">
          <ac:chgData name="Umamaheshwari R" userId="S::uma@edunetfoundation.org::5013a120-0240-46bd-a5d8-a54ab11ae5fe" providerId="AD" clId="Web-{ACE2AC5E-75BE-AC4B-D7A8-2858A003E6C1}" dt="2023-07-17T10:58:38.985" v="286" actId="20577"/>
          <ac:spMkLst>
            <pc:docMk/>
            <pc:sldMk cId="2577679965" sldId="354"/>
            <ac:spMk id="6" creationId="{C9FC39FC-9569-6B33-3D85-32B2B4FD5134}"/>
          </ac:spMkLst>
        </pc:spChg>
        <pc:picChg chg="del">
          <ac:chgData name="Umamaheshwari R" userId="S::uma@edunetfoundation.org::5013a120-0240-46bd-a5d8-a54ab11ae5fe" providerId="AD" clId="Web-{ACE2AC5E-75BE-AC4B-D7A8-2858A003E6C1}" dt="2023-07-17T10:58:18.829" v="281"/>
          <ac:picMkLst>
            <pc:docMk/>
            <pc:sldMk cId="2577679965" sldId="354"/>
            <ac:picMk id="3076" creationId="{1F2B6B89-D345-64AA-90B5-6C921E56EF46}"/>
          </ac:picMkLst>
        </pc:picChg>
      </pc:sldChg>
      <pc:sldChg chg="addSp delSp modSp modNotes">
        <pc:chgData name="Umamaheshwari R" userId="S::uma@edunetfoundation.org::5013a120-0240-46bd-a5d8-a54ab11ae5fe" providerId="AD" clId="Web-{ACE2AC5E-75BE-AC4B-D7A8-2858A003E6C1}" dt="2023-07-17T11:48:39.864" v="456"/>
        <pc:sldMkLst>
          <pc:docMk/>
          <pc:sldMk cId="2333276319" sldId="355"/>
        </pc:sldMkLst>
        <pc:spChg chg="mod">
          <ac:chgData name="Umamaheshwari R" userId="S::uma@edunetfoundation.org::5013a120-0240-46bd-a5d8-a54ab11ae5fe" providerId="AD" clId="Web-{ACE2AC5E-75BE-AC4B-D7A8-2858A003E6C1}" dt="2023-07-17T11:44:49.861" v="434" actId="1076"/>
          <ac:spMkLst>
            <pc:docMk/>
            <pc:sldMk cId="2333276319" sldId="355"/>
            <ac:spMk id="4" creationId="{61B94379-5754-7C65-66C7-CE45C6C4E1F5}"/>
          </ac:spMkLst>
        </pc:spChg>
        <pc:picChg chg="add del mod">
          <ac:chgData name="Umamaheshwari R" userId="S::uma@edunetfoundation.org::5013a120-0240-46bd-a5d8-a54ab11ae5fe" providerId="AD" clId="Web-{ACE2AC5E-75BE-AC4B-D7A8-2858A003E6C1}" dt="2023-07-17T11:44:55.720" v="436" actId="14100"/>
          <ac:picMkLst>
            <pc:docMk/>
            <pc:sldMk cId="2333276319" sldId="355"/>
            <ac:picMk id="4100" creationId="{FB67298B-CFA9-8ADC-F721-E2CAD3833345}"/>
          </ac:picMkLst>
        </pc:picChg>
      </pc:sldChg>
      <pc:sldChg chg="delSp modSp modNotes">
        <pc:chgData name="Umamaheshwari R" userId="S::uma@edunetfoundation.org::5013a120-0240-46bd-a5d8-a54ab11ae5fe" providerId="AD" clId="Web-{ACE2AC5E-75BE-AC4B-D7A8-2858A003E6C1}" dt="2023-07-17T11:48:53.551" v="460"/>
        <pc:sldMkLst>
          <pc:docMk/>
          <pc:sldMk cId="1088177458" sldId="356"/>
        </pc:sldMkLst>
        <pc:spChg chg="mod">
          <ac:chgData name="Umamaheshwari R" userId="S::uma@edunetfoundation.org::5013a120-0240-46bd-a5d8-a54ab11ae5fe" providerId="AD" clId="Web-{ACE2AC5E-75BE-AC4B-D7A8-2858A003E6C1}" dt="2023-07-17T11:42:24.765" v="389" actId="20577"/>
          <ac:spMkLst>
            <pc:docMk/>
            <pc:sldMk cId="1088177458" sldId="356"/>
            <ac:spMk id="4" creationId="{CF37C4BD-D5EB-FC48-E0FF-AF573BD0F36D}"/>
          </ac:spMkLst>
        </pc:spChg>
        <pc:picChg chg="del">
          <ac:chgData name="Umamaheshwari R" userId="S::uma@edunetfoundation.org::5013a120-0240-46bd-a5d8-a54ab11ae5fe" providerId="AD" clId="Web-{ACE2AC5E-75BE-AC4B-D7A8-2858A003E6C1}" dt="2023-07-17T11:41:32.561" v="364"/>
          <ac:picMkLst>
            <pc:docMk/>
            <pc:sldMk cId="1088177458" sldId="356"/>
            <ac:picMk id="5122" creationId="{EFB3AC77-D66E-EE62-B8F5-4C3084F6E347}"/>
          </ac:picMkLst>
        </pc:picChg>
        <pc:picChg chg="del">
          <ac:chgData name="Umamaheshwari R" userId="S::uma@edunetfoundation.org::5013a120-0240-46bd-a5d8-a54ab11ae5fe" providerId="AD" clId="Web-{ACE2AC5E-75BE-AC4B-D7A8-2858A003E6C1}" dt="2023-07-17T11:39:35.450" v="339"/>
          <ac:picMkLst>
            <pc:docMk/>
            <pc:sldMk cId="1088177458" sldId="356"/>
            <ac:picMk id="5124" creationId="{ED1768EF-53E7-E573-398C-43F0AC49044F}"/>
          </ac:picMkLst>
        </pc:picChg>
        <pc:picChg chg="del">
          <ac:chgData name="Umamaheshwari R" userId="S::uma@edunetfoundation.org::5013a120-0240-46bd-a5d8-a54ab11ae5fe" providerId="AD" clId="Web-{ACE2AC5E-75BE-AC4B-D7A8-2858A003E6C1}" dt="2023-07-17T11:39:49.060" v="344"/>
          <ac:picMkLst>
            <pc:docMk/>
            <pc:sldMk cId="1088177458" sldId="356"/>
            <ac:picMk id="5126" creationId="{7A8B005C-E50F-9B8A-52B2-C2CFFFEB3E5E}"/>
          </ac:picMkLst>
        </pc:picChg>
      </pc:sldChg>
      <pc:sldChg chg="addSp delSp modSp modNotes">
        <pc:chgData name="Umamaheshwari R" userId="S::uma@edunetfoundation.org::5013a120-0240-46bd-a5d8-a54ab11ae5fe" providerId="AD" clId="Web-{ACE2AC5E-75BE-AC4B-D7A8-2858A003E6C1}" dt="2023-07-17T12:00:50.482" v="540"/>
        <pc:sldMkLst>
          <pc:docMk/>
          <pc:sldMk cId="3606254259" sldId="357"/>
        </pc:sldMkLst>
        <pc:spChg chg="mod">
          <ac:chgData name="Umamaheshwari R" userId="S::uma@edunetfoundation.org::5013a120-0240-46bd-a5d8-a54ab11ae5fe" providerId="AD" clId="Web-{ACE2AC5E-75BE-AC4B-D7A8-2858A003E6C1}" dt="2023-07-17T12:00:44.701" v="538" actId="20577"/>
          <ac:spMkLst>
            <pc:docMk/>
            <pc:sldMk cId="3606254259" sldId="357"/>
            <ac:spMk id="4" creationId="{AB31C938-41A4-AED1-ED6B-632BE378B603}"/>
          </ac:spMkLst>
        </pc:spChg>
        <pc:picChg chg="add del">
          <ac:chgData name="Umamaheshwari R" userId="S::uma@edunetfoundation.org::5013a120-0240-46bd-a5d8-a54ab11ae5fe" providerId="AD" clId="Web-{ACE2AC5E-75BE-AC4B-D7A8-2858A003E6C1}" dt="2023-07-17T11:58:26.449" v="497"/>
          <ac:picMkLst>
            <pc:docMk/>
            <pc:sldMk cId="3606254259" sldId="357"/>
            <ac:picMk id="6146" creationId="{B4739B93-B049-7B4F-E244-75E22CE9E787}"/>
          </ac:picMkLst>
        </pc:picChg>
        <pc:picChg chg="del">
          <ac:chgData name="Umamaheshwari R" userId="S::uma@edunetfoundation.org::5013a120-0240-46bd-a5d8-a54ab11ae5fe" providerId="AD" clId="Web-{ACE2AC5E-75BE-AC4B-D7A8-2858A003E6C1}" dt="2023-07-17T11:58:28.324" v="498"/>
          <ac:picMkLst>
            <pc:docMk/>
            <pc:sldMk cId="3606254259" sldId="357"/>
            <ac:picMk id="6148" creationId="{2787E183-2D45-CDBC-02D4-7A538312A315}"/>
          </ac:picMkLst>
        </pc:picChg>
      </pc:sldChg>
      <pc:sldChg chg="addSp delSp modSp modNotes">
        <pc:chgData name="Umamaheshwari R" userId="S::uma@edunetfoundation.org::5013a120-0240-46bd-a5d8-a54ab11ae5fe" providerId="AD" clId="Web-{ACE2AC5E-75BE-AC4B-D7A8-2858A003E6C1}" dt="2023-07-17T12:14:10.305" v="682"/>
        <pc:sldMkLst>
          <pc:docMk/>
          <pc:sldMk cId="2687213421" sldId="358"/>
        </pc:sldMkLst>
        <pc:spChg chg="mod">
          <ac:chgData name="Umamaheshwari R" userId="S::uma@edunetfoundation.org::5013a120-0240-46bd-a5d8-a54ab11ae5fe" providerId="AD" clId="Web-{ACE2AC5E-75BE-AC4B-D7A8-2858A003E6C1}" dt="2023-07-17T12:13:54.993" v="680" actId="20577"/>
          <ac:spMkLst>
            <pc:docMk/>
            <pc:sldMk cId="2687213421" sldId="358"/>
            <ac:spMk id="4" creationId="{8234DBED-2A5F-F438-3114-933C89E50368}"/>
          </ac:spMkLst>
        </pc:spChg>
        <pc:picChg chg="add del mod">
          <ac:chgData name="Umamaheshwari R" userId="S::uma@edunetfoundation.org::5013a120-0240-46bd-a5d8-a54ab11ae5fe" providerId="AD" clId="Web-{ACE2AC5E-75BE-AC4B-D7A8-2858A003E6C1}" dt="2023-07-17T12:03:22.328" v="583" actId="14100"/>
          <ac:picMkLst>
            <pc:docMk/>
            <pc:sldMk cId="2687213421" sldId="358"/>
            <ac:picMk id="7170" creationId="{69050285-8517-632E-DAA2-6BE768A834BE}"/>
          </ac:picMkLst>
        </pc:picChg>
        <pc:picChg chg="mod">
          <ac:chgData name="Umamaheshwari R" userId="S::uma@edunetfoundation.org::5013a120-0240-46bd-a5d8-a54ab11ae5fe" providerId="AD" clId="Web-{ACE2AC5E-75BE-AC4B-D7A8-2858A003E6C1}" dt="2023-07-17T12:03:26.766" v="584" actId="1076"/>
          <ac:picMkLst>
            <pc:docMk/>
            <pc:sldMk cId="2687213421" sldId="358"/>
            <ac:picMk id="7172" creationId="{1351DEF5-6C08-4186-D399-7DA191370ECC}"/>
          </ac:picMkLst>
        </pc:picChg>
      </pc:sldChg>
      <pc:sldChg chg="addSp delSp modSp modNotes">
        <pc:chgData name="Umamaheshwari R" userId="S::uma@edunetfoundation.org::5013a120-0240-46bd-a5d8-a54ab11ae5fe" providerId="AD" clId="Web-{ACE2AC5E-75BE-AC4B-D7A8-2858A003E6C1}" dt="2023-07-17T12:14:32.899" v="686"/>
        <pc:sldMkLst>
          <pc:docMk/>
          <pc:sldMk cId="2068074407" sldId="359"/>
        </pc:sldMkLst>
        <pc:spChg chg="mod">
          <ac:chgData name="Umamaheshwari R" userId="S::uma@edunetfoundation.org::5013a120-0240-46bd-a5d8-a54ab11ae5fe" providerId="AD" clId="Web-{ACE2AC5E-75BE-AC4B-D7A8-2858A003E6C1}" dt="2023-07-17T12:12:48.304" v="670" actId="1076"/>
          <ac:spMkLst>
            <pc:docMk/>
            <pc:sldMk cId="2068074407" sldId="359"/>
            <ac:spMk id="4" creationId="{3BD7CA57-8B14-DA93-6797-09E2A93C9956}"/>
          </ac:spMkLst>
        </pc:spChg>
        <pc:picChg chg="add del">
          <ac:chgData name="Umamaheshwari R" userId="S::uma@edunetfoundation.org::5013a120-0240-46bd-a5d8-a54ab11ae5fe" providerId="AD" clId="Web-{ACE2AC5E-75BE-AC4B-D7A8-2858A003E6C1}" dt="2023-07-17T12:10:49.537" v="638"/>
          <ac:picMkLst>
            <pc:docMk/>
            <pc:sldMk cId="2068074407" sldId="359"/>
            <ac:picMk id="8194" creationId="{9AEF2F2A-B1CF-21C3-8C64-63E59CBFAC37}"/>
          </ac:picMkLst>
        </pc:picChg>
        <pc:picChg chg="del">
          <ac:chgData name="Umamaheshwari R" userId="S::uma@edunetfoundation.org::5013a120-0240-46bd-a5d8-a54ab11ae5fe" providerId="AD" clId="Web-{ACE2AC5E-75BE-AC4B-D7A8-2858A003E6C1}" dt="2023-07-17T12:08:00.754" v="617"/>
          <ac:picMkLst>
            <pc:docMk/>
            <pc:sldMk cId="2068074407" sldId="359"/>
            <ac:picMk id="8196" creationId="{57F7E15A-6F65-3A7C-CADE-CA8D95843E63}"/>
          </ac:picMkLst>
        </pc:picChg>
        <pc:picChg chg="del">
          <ac:chgData name="Umamaheshwari R" userId="S::uma@edunetfoundation.org::5013a120-0240-46bd-a5d8-a54ab11ae5fe" providerId="AD" clId="Web-{ACE2AC5E-75BE-AC4B-D7A8-2858A003E6C1}" dt="2023-07-17T12:08:09.660" v="620"/>
          <ac:picMkLst>
            <pc:docMk/>
            <pc:sldMk cId="2068074407" sldId="359"/>
            <ac:picMk id="8198" creationId="{53B9CB4C-559F-0114-861C-483CF0C94D68}"/>
          </ac:picMkLst>
        </pc:picChg>
      </pc:sldChg>
      <pc:sldChg chg="addSp delSp modSp modNotes">
        <pc:chgData name="Umamaheshwari R" userId="S::uma@edunetfoundation.org::5013a120-0240-46bd-a5d8-a54ab11ae5fe" providerId="AD" clId="Web-{ACE2AC5E-75BE-AC4B-D7A8-2858A003E6C1}" dt="2023-07-17T12:17:43.277" v="715"/>
        <pc:sldMkLst>
          <pc:docMk/>
          <pc:sldMk cId="4221611502" sldId="360"/>
        </pc:sldMkLst>
        <pc:spChg chg="add mod">
          <ac:chgData name="Umamaheshwari R" userId="S::uma@edunetfoundation.org::5013a120-0240-46bd-a5d8-a54ab11ae5fe" providerId="AD" clId="Web-{ACE2AC5E-75BE-AC4B-D7A8-2858A003E6C1}" dt="2023-07-17T12:17:37.792" v="713" actId="20577"/>
          <ac:spMkLst>
            <pc:docMk/>
            <pc:sldMk cId="4221611502" sldId="360"/>
            <ac:spMk id="2" creationId="{7D859D3C-AC1A-D221-25C3-289F1BEA2CC3}"/>
          </ac:spMkLst>
        </pc:spChg>
        <pc:spChg chg="mod">
          <ac:chgData name="Umamaheshwari R" userId="S::uma@edunetfoundation.org::5013a120-0240-46bd-a5d8-a54ab11ae5fe" providerId="AD" clId="Web-{ACE2AC5E-75BE-AC4B-D7A8-2858A003E6C1}" dt="2023-07-17T12:17:09.948" v="706" actId="20577"/>
          <ac:spMkLst>
            <pc:docMk/>
            <pc:sldMk cId="4221611502" sldId="360"/>
            <ac:spMk id="4" creationId="{FC0072A9-A943-6E7E-628C-08E951F893DA}"/>
          </ac:spMkLst>
        </pc:spChg>
        <pc:picChg chg="add del mod">
          <ac:chgData name="Umamaheshwari R" userId="S::uma@edunetfoundation.org::5013a120-0240-46bd-a5d8-a54ab11ae5fe" providerId="AD" clId="Web-{ACE2AC5E-75BE-AC4B-D7A8-2858A003E6C1}" dt="2023-07-17T12:16:52.401" v="702" actId="14100"/>
          <ac:picMkLst>
            <pc:docMk/>
            <pc:sldMk cId="4221611502" sldId="360"/>
            <ac:picMk id="9218" creationId="{AF411AA6-5030-FF10-3BC2-CE6B0D4D22AB}"/>
          </ac:picMkLst>
        </pc:picChg>
        <pc:picChg chg="mod">
          <ac:chgData name="Umamaheshwari R" userId="S::uma@edunetfoundation.org::5013a120-0240-46bd-a5d8-a54ab11ae5fe" providerId="AD" clId="Web-{ACE2AC5E-75BE-AC4B-D7A8-2858A003E6C1}" dt="2023-07-17T12:16:57.261" v="704" actId="14100"/>
          <ac:picMkLst>
            <pc:docMk/>
            <pc:sldMk cId="4221611502" sldId="360"/>
            <ac:picMk id="9220" creationId="{95C1FC2A-92CD-A3D0-5EAC-E297DCCA1BDE}"/>
          </ac:picMkLst>
        </pc:picChg>
      </pc:sldChg>
      <pc:sldChg chg="addSp delSp modSp modNotes">
        <pc:chgData name="Umamaheshwari R" userId="S::uma@edunetfoundation.org::5013a120-0240-46bd-a5d8-a54ab11ae5fe" providerId="AD" clId="Web-{ACE2AC5E-75BE-AC4B-D7A8-2858A003E6C1}" dt="2023-07-17T13:29:24.164" v="857"/>
        <pc:sldMkLst>
          <pc:docMk/>
          <pc:sldMk cId="645968628" sldId="361"/>
        </pc:sldMkLst>
        <pc:spChg chg="add mod">
          <ac:chgData name="Umamaheshwari R" userId="S::uma@edunetfoundation.org::5013a120-0240-46bd-a5d8-a54ab11ae5fe" providerId="AD" clId="Web-{ACE2AC5E-75BE-AC4B-D7A8-2858A003E6C1}" dt="2023-07-17T12:48:15.268" v="762" actId="1076"/>
          <ac:spMkLst>
            <pc:docMk/>
            <pc:sldMk cId="645968628" sldId="361"/>
            <ac:spMk id="2" creationId="{7B6C7607-DDE8-A008-E4D6-46FF5E011CA4}"/>
          </ac:spMkLst>
        </pc:spChg>
        <pc:spChg chg="mod">
          <ac:chgData name="Umamaheshwari R" userId="S::uma@edunetfoundation.org::5013a120-0240-46bd-a5d8-a54ab11ae5fe" providerId="AD" clId="Web-{ACE2AC5E-75BE-AC4B-D7A8-2858A003E6C1}" dt="2023-07-17T13:29:15.570" v="855" actId="20577"/>
          <ac:spMkLst>
            <pc:docMk/>
            <pc:sldMk cId="645968628" sldId="361"/>
            <ac:spMk id="4" creationId="{8F56ED14-CF58-0EF9-49E1-66974814A4E4}"/>
          </ac:spMkLst>
        </pc:spChg>
        <pc:picChg chg="add del mod">
          <ac:chgData name="Umamaheshwari R" userId="S::uma@edunetfoundation.org::5013a120-0240-46bd-a5d8-a54ab11ae5fe" providerId="AD" clId="Web-{ACE2AC5E-75BE-AC4B-D7A8-2858A003E6C1}" dt="2023-07-17T12:48:01.377" v="755"/>
          <ac:picMkLst>
            <pc:docMk/>
            <pc:sldMk cId="645968628" sldId="361"/>
            <ac:picMk id="10242" creationId="{51BCF7DA-2BD3-45BD-7F31-2E4512FE127B}"/>
          </ac:picMkLst>
        </pc:picChg>
        <pc:picChg chg="del">
          <ac:chgData name="Umamaheshwari R" userId="S::uma@edunetfoundation.org::5013a120-0240-46bd-a5d8-a54ab11ae5fe" providerId="AD" clId="Web-{ACE2AC5E-75BE-AC4B-D7A8-2858A003E6C1}" dt="2023-07-17T12:18:53.418" v="735"/>
          <ac:picMkLst>
            <pc:docMk/>
            <pc:sldMk cId="645968628" sldId="361"/>
            <ac:picMk id="10252" creationId="{1741AA50-3543-8308-0814-5396457A311E}"/>
          </ac:picMkLst>
        </pc:picChg>
        <pc:picChg chg="del">
          <ac:chgData name="Umamaheshwari R" userId="S::uma@edunetfoundation.org::5013a120-0240-46bd-a5d8-a54ab11ae5fe" providerId="AD" clId="Web-{ACE2AC5E-75BE-AC4B-D7A8-2858A003E6C1}" dt="2023-07-17T12:19:02.106" v="737"/>
          <ac:picMkLst>
            <pc:docMk/>
            <pc:sldMk cId="645968628" sldId="361"/>
            <ac:picMk id="10254" creationId="{01D1B00D-D9E6-2D3C-67F5-28B5E5E38ADE}"/>
          </ac:picMkLst>
        </pc:picChg>
      </pc:sldChg>
      <pc:sldChg chg="addSp delSp modSp new modNotes">
        <pc:chgData name="Umamaheshwari R" userId="S::uma@edunetfoundation.org::5013a120-0240-46bd-a5d8-a54ab11ae5fe" providerId="AD" clId="Web-{ACE2AC5E-75BE-AC4B-D7A8-2858A003E6C1}" dt="2023-07-17T11:47:11.581" v="438"/>
        <pc:sldMkLst>
          <pc:docMk/>
          <pc:sldMk cId="3738948683" sldId="365"/>
        </pc:sldMkLst>
        <pc:spChg chg="del">
          <ac:chgData name="Umamaheshwari R" userId="S::uma@edunetfoundation.org::5013a120-0240-46bd-a5d8-a54ab11ae5fe" providerId="AD" clId="Web-{ACE2AC5E-75BE-AC4B-D7A8-2858A003E6C1}" dt="2023-07-17T09:04:46.086" v="4"/>
          <ac:spMkLst>
            <pc:docMk/>
            <pc:sldMk cId="3738948683" sldId="365"/>
            <ac:spMk id="2" creationId="{9D835ED5-78D6-0F91-8F77-4421CC1C1B87}"/>
          </ac:spMkLst>
        </pc:spChg>
        <pc:spChg chg="add mod">
          <ac:chgData name="Umamaheshwari R" userId="S::uma@edunetfoundation.org::5013a120-0240-46bd-a5d8-a54ab11ae5fe" providerId="AD" clId="Web-{ACE2AC5E-75BE-AC4B-D7A8-2858A003E6C1}" dt="2023-07-17T09:08:47.762" v="60" actId="20577"/>
          <ac:spMkLst>
            <pc:docMk/>
            <pc:sldMk cId="3738948683" sldId="365"/>
            <ac:spMk id="3" creationId="{CDE1C0F6-C3A1-E14D-AE58-60ADFCB2D92A}"/>
          </ac:spMkLst>
        </pc:spChg>
      </pc:sldChg>
      <pc:sldChg chg="addSp delSp modSp new modNotes">
        <pc:chgData name="Umamaheshwari R" userId="S::uma@edunetfoundation.org::5013a120-0240-46bd-a5d8-a54ab11ae5fe" providerId="AD" clId="Web-{ACE2AC5E-75BE-AC4B-D7A8-2858A003E6C1}" dt="2023-07-17T11:47:24.316" v="442"/>
        <pc:sldMkLst>
          <pc:docMk/>
          <pc:sldMk cId="3097600476" sldId="366"/>
        </pc:sldMkLst>
        <pc:spChg chg="del">
          <ac:chgData name="Umamaheshwari R" userId="S::uma@edunetfoundation.org::5013a120-0240-46bd-a5d8-a54ab11ae5fe" providerId="AD" clId="Web-{ACE2AC5E-75BE-AC4B-D7A8-2858A003E6C1}" dt="2023-07-17T09:09:19.950" v="68"/>
          <ac:spMkLst>
            <pc:docMk/>
            <pc:sldMk cId="3097600476" sldId="366"/>
            <ac:spMk id="2" creationId="{07CA980D-58DA-D781-E11F-DDB40F70EB12}"/>
          </ac:spMkLst>
        </pc:spChg>
        <pc:spChg chg="add mod">
          <ac:chgData name="Umamaheshwari R" userId="S::uma@edunetfoundation.org::5013a120-0240-46bd-a5d8-a54ab11ae5fe" providerId="AD" clId="Web-{ACE2AC5E-75BE-AC4B-D7A8-2858A003E6C1}" dt="2023-07-17T09:11:07.342" v="110" actId="20577"/>
          <ac:spMkLst>
            <pc:docMk/>
            <pc:sldMk cId="3097600476" sldId="366"/>
            <ac:spMk id="3" creationId="{D1E31148-9BDB-43B6-00FB-6C1BA29E5B37}"/>
          </ac:spMkLst>
        </pc:spChg>
      </pc:sldChg>
      <pc:sldChg chg="addSp delSp modSp new modNotes">
        <pc:chgData name="Umamaheshwari R" userId="S::uma@edunetfoundation.org::5013a120-0240-46bd-a5d8-a54ab11ae5fe" providerId="AD" clId="Web-{ACE2AC5E-75BE-AC4B-D7A8-2858A003E6C1}" dt="2023-07-17T11:47:38.222" v="446"/>
        <pc:sldMkLst>
          <pc:docMk/>
          <pc:sldMk cId="1302919124" sldId="367"/>
        </pc:sldMkLst>
        <pc:spChg chg="del">
          <ac:chgData name="Umamaheshwari R" userId="S::uma@edunetfoundation.org::5013a120-0240-46bd-a5d8-a54ab11ae5fe" providerId="AD" clId="Web-{ACE2AC5E-75BE-AC4B-D7A8-2858A003E6C1}" dt="2023-07-17T09:17:44.083" v="155"/>
          <ac:spMkLst>
            <pc:docMk/>
            <pc:sldMk cId="1302919124" sldId="367"/>
            <ac:spMk id="2" creationId="{5ADE2D87-02D4-FB7D-6DD4-99CDB998D57A}"/>
          </ac:spMkLst>
        </pc:spChg>
        <pc:spChg chg="add mod">
          <ac:chgData name="Umamaheshwari R" userId="S::uma@edunetfoundation.org::5013a120-0240-46bd-a5d8-a54ab11ae5fe" providerId="AD" clId="Web-{ACE2AC5E-75BE-AC4B-D7A8-2858A003E6C1}" dt="2023-07-17T10:54:35.669" v="226" actId="20577"/>
          <ac:spMkLst>
            <pc:docMk/>
            <pc:sldMk cId="1302919124" sldId="367"/>
            <ac:spMk id="5" creationId="{8D62DDFF-7B09-EBEC-115C-79838AB15989}"/>
          </ac:spMkLst>
        </pc:spChg>
        <pc:picChg chg="add del mod">
          <ac:chgData name="Umamaheshwari R" userId="S::uma@edunetfoundation.org::5013a120-0240-46bd-a5d8-a54ab11ae5fe" providerId="AD" clId="Web-{ACE2AC5E-75BE-AC4B-D7A8-2858A003E6C1}" dt="2023-07-17T09:18:17.677" v="164"/>
          <ac:picMkLst>
            <pc:docMk/>
            <pc:sldMk cId="1302919124" sldId="367"/>
            <ac:picMk id="3" creationId="{69F40577-883E-9810-A062-3044A5F86244}"/>
          </ac:picMkLst>
        </pc:picChg>
        <pc:picChg chg="add mod">
          <ac:chgData name="Umamaheshwari R" userId="S::uma@edunetfoundation.org::5013a120-0240-46bd-a5d8-a54ab11ae5fe" providerId="AD" clId="Web-{ACE2AC5E-75BE-AC4B-D7A8-2858A003E6C1}" dt="2023-07-17T10:54:16.153" v="218" actId="14100"/>
          <ac:picMkLst>
            <pc:docMk/>
            <pc:sldMk cId="1302919124" sldId="367"/>
            <ac:picMk id="4" creationId="{1AB17786-2206-133C-A280-92D9DDD1F1D5}"/>
          </ac:picMkLst>
        </pc:picChg>
      </pc:sldChg>
      <pc:sldChg chg="addSp delSp modSp new ord modNotes">
        <pc:chgData name="Umamaheshwari R" userId="S::uma@edunetfoundation.org::5013a120-0240-46bd-a5d8-a54ab11ae5fe" providerId="AD" clId="Web-{ACE2AC5E-75BE-AC4B-D7A8-2858A003E6C1}" dt="2023-07-17T11:49:24.552" v="464" actId="20577"/>
        <pc:sldMkLst>
          <pc:docMk/>
          <pc:sldMk cId="4216457334" sldId="368"/>
        </pc:sldMkLst>
        <pc:spChg chg="del">
          <ac:chgData name="Umamaheshwari R" userId="S::uma@edunetfoundation.org::5013a120-0240-46bd-a5d8-a54ab11ae5fe" providerId="AD" clId="Web-{ACE2AC5E-75BE-AC4B-D7A8-2858A003E6C1}" dt="2023-07-17T10:54:54.638" v="229"/>
          <ac:spMkLst>
            <pc:docMk/>
            <pc:sldMk cId="4216457334" sldId="368"/>
            <ac:spMk id="2" creationId="{73F11DB2-FB32-C9CC-920A-7377FA57492C}"/>
          </ac:spMkLst>
        </pc:spChg>
        <pc:spChg chg="add mod">
          <ac:chgData name="Umamaheshwari R" userId="S::uma@edunetfoundation.org::5013a120-0240-46bd-a5d8-a54ab11ae5fe" providerId="AD" clId="Web-{ACE2AC5E-75BE-AC4B-D7A8-2858A003E6C1}" dt="2023-07-17T11:49:24.552" v="464" actId="20577"/>
          <ac:spMkLst>
            <pc:docMk/>
            <pc:sldMk cId="4216457334" sldId="368"/>
            <ac:spMk id="6" creationId="{2319BDD9-BE6D-4C13-CCC4-692B8570D57B}"/>
          </ac:spMkLst>
        </pc:spChg>
        <pc:picChg chg="add mod">
          <ac:chgData name="Umamaheshwari R" userId="S::uma@edunetfoundation.org::5013a120-0240-46bd-a5d8-a54ab11ae5fe" providerId="AD" clId="Web-{ACE2AC5E-75BE-AC4B-D7A8-2858A003E6C1}" dt="2023-07-17T10:57:06.203" v="264" actId="1076"/>
          <ac:picMkLst>
            <pc:docMk/>
            <pc:sldMk cId="4216457334" sldId="368"/>
            <ac:picMk id="3" creationId="{B7092D14-FE92-C87C-418A-8F52166D7C79}"/>
          </ac:picMkLst>
        </pc:picChg>
        <pc:picChg chg="add mod">
          <ac:chgData name="Umamaheshwari R" userId="S::uma@edunetfoundation.org::5013a120-0240-46bd-a5d8-a54ab11ae5fe" providerId="AD" clId="Web-{ACE2AC5E-75BE-AC4B-D7A8-2858A003E6C1}" dt="2023-07-17T10:55:14.841" v="236" actId="1076"/>
          <ac:picMkLst>
            <pc:docMk/>
            <pc:sldMk cId="4216457334" sldId="368"/>
            <ac:picMk id="4" creationId="{F622BC86-9AF3-EF07-A714-BACA9D0DC2C9}"/>
          </ac:picMkLst>
        </pc:picChg>
        <pc:picChg chg="add mod">
          <ac:chgData name="Umamaheshwari R" userId="S::uma@edunetfoundation.org::5013a120-0240-46bd-a5d8-a54ab11ae5fe" providerId="AD" clId="Web-{ACE2AC5E-75BE-AC4B-D7A8-2858A003E6C1}" dt="2023-07-17T10:55:28.560" v="241" actId="14100"/>
          <ac:picMkLst>
            <pc:docMk/>
            <pc:sldMk cId="4216457334" sldId="368"/>
            <ac:picMk id="5" creationId="{039472BA-83B2-8E32-EAD0-027916E4FF02}"/>
          </ac:picMkLst>
        </pc:picChg>
      </pc:sldChg>
      <pc:sldChg chg="addSp delSp modSp new ord modNotes">
        <pc:chgData name="Umamaheshwari R" userId="S::uma@edunetfoundation.org::5013a120-0240-46bd-a5d8-a54ab11ae5fe" providerId="AD" clId="Web-{ACE2AC5E-75BE-AC4B-D7A8-2858A003E6C1}" dt="2023-07-17T12:01:10.764" v="541" actId="20577"/>
        <pc:sldMkLst>
          <pc:docMk/>
          <pc:sldMk cId="421635741" sldId="369"/>
        </pc:sldMkLst>
        <pc:spChg chg="add del">
          <ac:chgData name="Umamaheshwari R" userId="S::uma@edunetfoundation.org::5013a120-0240-46bd-a5d8-a54ab11ae5fe" providerId="AD" clId="Web-{ACE2AC5E-75BE-AC4B-D7A8-2858A003E6C1}" dt="2023-07-17T11:26:56.566" v="302"/>
          <ac:spMkLst>
            <pc:docMk/>
            <pc:sldMk cId="421635741" sldId="369"/>
            <ac:spMk id="2" creationId="{17F65B82-7BCC-8F27-F834-F66988328DA2}"/>
          </ac:spMkLst>
        </pc:spChg>
        <pc:spChg chg="add mod">
          <ac:chgData name="Umamaheshwari R" userId="S::uma@edunetfoundation.org::5013a120-0240-46bd-a5d8-a54ab11ae5fe" providerId="AD" clId="Web-{ACE2AC5E-75BE-AC4B-D7A8-2858A003E6C1}" dt="2023-07-17T12:01:10.764" v="541" actId="20577"/>
          <ac:spMkLst>
            <pc:docMk/>
            <pc:sldMk cId="421635741" sldId="369"/>
            <ac:spMk id="6" creationId="{1713BB74-8473-75F6-2DA8-27C0F425BFA6}"/>
          </ac:spMkLst>
        </pc:spChg>
        <pc:picChg chg="add del mod">
          <ac:chgData name="Umamaheshwari R" userId="S::uma@edunetfoundation.org::5013a120-0240-46bd-a5d8-a54ab11ae5fe" providerId="AD" clId="Web-{ACE2AC5E-75BE-AC4B-D7A8-2858A003E6C1}" dt="2023-07-17T11:26:33.800" v="299"/>
          <ac:picMkLst>
            <pc:docMk/>
            <pc:sldMk cId="421635741" sldId="369"/>
            <ac:picMk id="3" creationId="{6F7C5D91-0F33-0085-A909-F5A783C29034}"/>
          </ac:picMkLst>
        </pc:picChg>
        <pc:picChg chg="add mod">
          <ac:chgData name="Umamaheshwari R" userId="S::uma@edunetfoundation.org::5013a120-0240-46bd-a5d8-a54ab11ae5fe" providerId="AD" clId="Web-{ACE2AC5E-75BE-AC4B-D7A8-2858A003E6C1}" dt="2023-07-17T11:35:26.275" v="308" actId="14100"/>
          <ac:picMkLst>
            <pc:docMk/>
            <pc:sldMk cId="421635741" sldId="369"/>
            <ac:picMk id="5" creationId="{44D9D077-BD14-EB52-643F-0420D91524EB}"/>
          </ac:picMkLst>
        </pc:picChg>
      </pc:sldChg>
      <pc:sldChg chg="addSp delSp modSp new modNotes">
        <pc:chgData name="Umamaheshwari R" userId="S::uma@edunetfoundation.org::5013a120-0240-46bd-a5d8-a54ab11ae5fe" providerId="AD" clId="Web-{ACE2AC5E-75BE-AC4B-D7A8-2858A003E6C1}" dt="2023-07-17T12:01:15.264" v="542" actId="20577"/>
        <pc:sldMkLst>
          <pc:docMk/>
          <pc:sldMk cId="4152552543" sldId="370"/>
        </pc:sldMkLst>
        <pc:spChg chg="del">
          <ac:chgData name="Umamaheshwari R" userId="S::uma@edunetfoundation.org::5013a120-0240-46bd-a5d8-a54ab11ae5fe" providerId="AD" clId="Web-{ACE2AC5E-75BE-AC4B-D7A8-2858A003E6C1}" dt="2023-07-17T11:38:55.200" v="338"/>
          <ac:spMkLst>
            <pc:docMk/>
            <pc:sldMk cId="4152552543" sldId="370"/>
            <ac:spMk id="2" creationId="{113B3516-336D-461C-06E1-ACD58CBF9F2A}"/>
          </ac:spMkLst>
        </pc:spChg>
        <pc:spChg chg="add mod">
          <ac:chgData name="Umamaheshwari R" userId="S::uma@edunetfoundation.org::5013a120-0240-46bd-a5d8-a54ab11ae5fe" providerId="AD" clId="Web-{ACE2AC5E-75BE-AC4B-D7A8-2858A003E6C1}" dt="2023-07-17T12:01:15.264" v="542" actId="20577"/>
          <ac:spMkLst>
            <pc:docMk/>
            <pc:sldMk cId="4152552543" sldId="370"/>
            <ac:spMk id="5" creationId="{8A2540E0-9905-11CD-F222-04555E9CBF13}"/>
          </ac:spMkLst>
        </pc:spChg>
        <pc:picChg chg="add mod">
          <ac:chgData name="Umamaheshwari R" userId="S::uma@edunetfoundation.org::5013a120-0240-46bd-a5d8-a54ab11ae5fe" providerId="AD" clId="Web-{ACE2AC5E-75BE-AC4B-D7A8-2858A003E6C1}" dt="2023-07-17T11:40:04.248" v="351" actId="1076"/>
          <ac:picMkLst>
            <pc:docMk/>
            <pc:sldMk cId="4152552543" sldId="370"/>
            <ac:picMk id="3" creationId="{6657AE6D-FB73-13A6-F0DA-B409BC357F60}"/>
          </ac:picMkLst>
        </pc:picChg>
        <pc:picChg chg="add mod">
          <ac:chgData name="Umamaheshwari R" userId="S::uma@edunetfoundation.org::5013a120-0240-46bd-a5d8-a54ab11ae5fe" providerId="AD" clId="Web-{ACE2AC5E-75BE-AC4B-D7A8-2858A003E6C1}" dt="2023-07-17T11:39:59.123" v="348" actId="1076"/>
          <ac:picMkLst>
            <pc:docMk/>
            <pc:sldMk cId="4152552543" sldId="370"/>
            <ac:picMk id="4" creationId="{7766FDF8-5F93-2C4A-166C-648B247A0A1F}"/>
          </ac:picMkLst>
        </pc:picChg>
      </pc:sldChg>
      <pc:sldChg chg="addSp delSp modSp new modNotes">
        <pc:chgData name="Umamaheshwari R" userId="S::uma@edunetfoundation.org::5013a120-0240-46bd-a5d8-a54ab11ae5fe" providerId="AD" clId="Web-{ACE2AC5E-75BE-AC4B-D7A8-2858A003E6C1}" dt="2023-07-17T11:48:46.583" v="458"/>
        <pc:sldMkLst>
          <pc:docMk/>
          <pc:sldMk cId="3491387298" sldId="371"/>
        </pc:sldMkLst>
        <pc:spChg chg="del">
          <ac:chgData name="Umamaheshwari R" userId="S::uma@edunetfoundation.org::5013a120-0240-46bd-a5d8-a54ab11ae5fe" providerId="AD" clId="Web-{ACE2AC5E-75BE-AC4B-D7A8-2858A003E6C1}" dt="2023-07-17T11:42:51.375" v="391"/>
          <ac:spMkLst>
            <pc:docMk/>
            <pc:sldMk cId="3491387298" sldId="371"/>
            <ac:spMk id="2" creationId="{5B668393-E00A-A802-E92F-EF25563CC9B0}"/>
          </ac:spMkLst>
        </pc:spChg>
        <pc:spChg chg="add mod">
          <ac:chgData name="Umamaheshwari R" userId="S::uma@edunetfoundation.org::5013a120-0240-46bd-a5d8-a54ab11ae5fe" providerId="AD" clId="Web-{ACE2AC5E-75BE-AC4B-D7A8-2858A003E6C1}" dt="2023-07-17T11:44:01.266" v="413" actId="20577"/>
          <ac:spMkLst>
            <pc:docMk/>
            <pc:sldMk cId="3491387298" sldId="371"/>
            <ac:spMk id="3" creationId="{9BE2420D-7A6E-7718-5F80-D7D7806606E7}"/>
          </ac:spMkLst>
        </pc:spChg>
      </pc:sldChg>
      <pc:sldChg chg="addSp delSp modSp new del">
        <pc:chgData name="Umamaheshwari R" userId="S::uma@edunetfoundation.org::5013a120-0240-46bd-a5d8-a54ab11ae5fe" providerId="AD" clId="Web-{ACE2AC5E-75BE-AC4B-D7A8-2858A003E6C1}" dt="2023-07-17T12:01:21.045" v="543"/>
        <pc:sldMkLst>
          <pc:docMk/>
          <pc:sldMk cId="552820177" sldId="372"/>
        </pc:sldMkLst>
        <pc:spChg chg="del">
          <ac:chgData name="Umamaheshwari R" userId="S::uma@edunetfoundation.org::5013a120-0240-46bd-a5d8-a54ab11ae5fe" providerId="AD" clId="Web-{ACE2AC5E-75BE-AC4B-D7A8-2858A003E6C1}" dt="2023-07-17T11:49:59.130" v="466"/>
          <ac:spMkLst>
            <pc:docMk/>
            <pc:sldMk cId="552820177" sldId="372"/>
            <ac:spMk id="2" creationId="{3B854645-CFAE-4FFB-18C6-B981095CABBD}"/>
          </ac:spMkLst>
        </pc:spChg>
        <pc:picChg chg="add del mod">
          <ac:chgData name="Umamaheshwari R" userId="S::uma@edunetfoundation.org::5013a120-0240-46bd-a5d8-a54ab11ae5fe" providerId="AD" clId="Web-{ACE2AC5E-75BE-AC4B-D7A8-2858A003E6C1}" dt="2023-07-17T11:50:53.006" v="483"/>
          <ac:picMkLst>
            <pc:docMk/>
            <pc:sldMk cId="552820177" sldId="372"/>
            <ac:picMk id="3" creationId="{125A29A8-2132-D7E5-10FE-7E583B3135E7}"/>
          </ac:picMkLst>
        </pc:picChg>
      </pc:sldChg>
      <pc:sldChg chg="addSp delSp modSp new modNotes">
        <pc:chgData name="Umamaheshwari R" userId="S::uma@edunetfoundation.org::5013a120-0240-46bd-a5d8-a54ab11ae5fe" providerId="AD" clId="Web-{ACE2AC5E-75BE-AC4B-D7A8-2858A003E6C1}" dt="2023-07-17T11:58:49.137" v="504" actId="14100"/>
        <pc:sldMkLst>
          <pc:docMk/>
          <pc:sldMk cId="3242787616" sldId="373"/>
        </pc:sldMkLst>
        <pc:spChg chg="del">
          <ac:chgData name="Umamaheshwari R" userId="S::uma@edunetfoundation.org::5013a120-0240-46bd-a5d8-a54ab11ae5fe" providerId="AD" clId="Web-{ACE2AC5E-75BE-AC4B-D7A8-2858A003E6C1}" dt="2023-07-17T11:57:41.183" v="486"/>
          <ac:spMkLst>
            <pc:docMk/>
            <pc:sldMk cId="3242787616" sldId="373"/>
            <ac:spMk id="2" creationId="{90143C0D-9EAA-4FD7-9185-E11B020C3C16}"/>
          </ac:spMkLst>
        </pc:spChg>
        <pc:spChg chg="add mod">
          <ac:chgData name="Umamaheshwari R" userId="S::uma@edunetfoundation.org::5013a120-0240-46bd-a5d8-a54ab11ae5fe" providerId="AD" clId="Web-{ACE2AC5E-75BE-AC4B-D7A8-2858A003E6C1}" dt="2023-07-17T11:58:09.184" v="494" actId="20577"/>
          <ac:spMkLst>
            <pc:docMk/>
            <pc:sldMk cId="3242787616" sldId="373"/>
            <ac:spMk id="5" creationId="{FC17387F-32C0-DFE5-7D44-102B61FDDBC6}"/>
          </ac:spMkLst>
        </pc:spChg>
        <pc:picChg chg="add mod">
          <ac:chgData name="Umamaheshwari R" userId="S::uma@edunetfoundation.org::5013a120-0240-46bd-a5d8-a54ab11ae5fe" providerId="AD" clId="Web-{ACE2AC5E-75BE-AC4B-D7A8-2858A003E6C1}" dt="2023-07-17T11:58:40.590" v="500" actId="14100"/>
          <ac:picMkLst>
            <pc:docMk/>
            <pc:sldMk cId="3242787616" sldId="373"/>
            <ac:picMk id="4" creationId="{87B8AC85-CEBD-2BC7-F5FF-83CEBC28E046}"/>
          </ac:picMkLst>
        </pc:picChg>
        <pc:picChg chg="add mod">
          <ac:chgData name="Umamaheshwari R" userId="S::uma@edunetfoundation.org::5013a120-0240-46bd-a5d8-a54ab11ae5fe" providerId="AD" clId="Web-{ACE2AC5E-75BE-AC4B-D7A8-2858A003E6C1}" dt="2023-07-17T11:58:49.137" v="504" actId="14100"/>
          <ac:picMkLst>
            <pc:docMk/>
            <pc:sldMk cId="3242787616" sldId="373"/>
            <ac:picMk id="6" creationId="{094084ED-5430-033F-656D-B0D1D80C9ED9}"/>
          </ac:picMkLst>
        </pc:picChg>
      </pc:sldChg>
      <pc:sldChg chg="addSp delSp modSp new modNotes">
        <pc:chgData name="Umamaheshwari R" userId="S::uma@edunetfoundation.org::5013a120-0240-46bd-a5d8-a54ab11ae5fe" providerId="AD" clId="Web-{ACE2AC5E-75BE-AC4B-D7A8-2858A003E6C1}" dt="2023-07-17T12:14:15.555" v="684"/>
        <pc:sldMkLst>
          <pc:docMk/>
          <pc:sldMk cId="3287582540" sldId="374"/>
        </pc:sldMkLst>
        <pc:spChg chg="del">
          <ac:chgData name="Umamaheshwari R" userId="S::uma@edunetfoundation.org::5013a120-0240-46bd-a5d8-a54ab11ae5fe" providerId="AD" clId="Web-{ACE2AC5E-75BE-AC4B-D7A8-2858A003E6C1}" dt="2023-07-17T12:01:27.889" v="545"/>
          <ac:spMkLst>
            <pc:docMk/>
            <pc:sldMk cId="3287582540" sldId="374"/>
            <ac:spMk id="2" creationId="{1F0E0E9A-A8E2-634E-7D5E-6B3E792EC48A}"/>
          </ac:spMkLst>
        </pc:spChg>
        <pc:spChg chg="add mod">
          <ac:chgData name="Umamaheshwari R" userId="S::uma@edunetfoundation.org::5013a120-0240-46bd-a5d8-a54ab11ae5fe" providerId="AD" clId="Web-{ACE2AC5E-75BE-AC4B-D7A8-2858A003E6C1}" dt="2023-07-17T12:12:10.210" v="654" actId="20577"/>
          <ac:spMkLst>
            <pc:docMk/>
            <pc:sldMk cId="3287582540" sldId="374"/>
            <ac:spMk id="4" creationId="{B3D6283B-5EED-581A-BF94-4C2FDB2DD9D7}"/>
          </ac:spMkLst>
        </pc:spChg>
        <pc:picChg chg="add del mod">
          <ac:chgData name="Umamaheshwari R" userId="S::uma@edunetfoundation.org::5013a120-0240-46bd-a5d8-a54ab11ae5fe" providerId="AD" clId="Web-{ACE2AC5E-75BE-AC4B-D7A8-2858A003E6C1}" dt="2023-07-17T12:02:12.780" v="560"/>
          <ac:picMkLst>
            <pc:docMk/>
            <pc:sldMk cId="3287582540" sldId="374"/>
            <ac:picMk id="3" creationId="{EB49A42F-4A9C-A88A-EBC6-0FC9EAEA3FF4}"/>
          </ac:picMkLst>
        </pc:picChg>
      </pc:sldChg>
      <pc:sldChg chg="addSp delSp modSp new modNotes">
        <pc:chgData name="Umamaheshwari R" userId="S::uma@edunetfoundation.org::5013a120-0240-46bd-a5d8-a54ab11ae5fe" providerId="AD" clId="Web-{ACE2AC5E-75BE-AC4B-D7A8-2858A003E6C1}" dt="2023-07-17T12:10:03.896" v="637"/>
        <pc:sldMkLst>
          <pc:docMk/>
          <pc:sldMk cId="117845190" sldId="375"/>
        </pc:sldMkLst>
        <pc:spChg chg="del">
          <ac:chgData name="Umamaheshwari R" userId="S::uma@edunetfoundation.org::5013a120-0240-46bd-a5d8-a54ab11ae5fe" providerId="AD" clId="Web-{ACE2AC5E-75BE-AC4B-D7A8-2858A003E6C1}" dt="2023-07-17T12:07:26.925" v="609"/>
          <ac:spMkLst>
            <pc:docMk/>
            <pc:sldMk cId="117845190" sldId="375"/>
            <ac:spMk id="2" creationId="{E1E228AC-0699-02E8-5C18-0A69B2925D94}"/>
          </ac:spMkLst>
        </pc:spChg>
        <pc:spChg chg="add mod">
          <ac:chgData name="Umamaheshwari R" userId="S::uma@edunetfoundation.org::5013a120-0240-46bd-a5d8-a54ab11ae5fe" providerId="AD" clId="Web-{ACE2AC5E-75BE-AC4B-D7A8-2858A003E6C1}" dt="2023-07-17T12:09:56.896" v="636" actId="20577"/>
          <ac:spMkLst>
            <pc:docMk/>
            <pc:sldMk cId="117845190" sldId="375"/>
            <ac:spMk id="8" creationId="{6B3547EE-0112-FDBD-E898-445217BF62CF}"/>
          </ac:spMkLst>
        </pc:spChg>
        <pc:picChg chg="add del mod">
          <ac:chgData name="Umamaheshwari R" userId="S::uma@edunetfoundation.org::5013a120-0240-46bd-a5d8-a54ab11ae5fe" providerId="AD" clId="Web-{ACE2AC5E-75BE-AC4B-D7A8-2858A003E6C1}" dt="2023-07-17T12:07:35.769" v="612"/>
          <ac:picMkLst>
            <pc:docMk/>
            <pc:sldMk cId="117845190" sldId="375"/>
            <ac:picMk id="3" creationId="{84A7541A-EF83-134A-D93F-796E57865AC0}"/>
          </ac:picMkLst>
        </pc:picChg>
        <pc:picChg chg="add mod">
          <ac:chgData name="Umamaheshwari R" userId="S::uma@edunetfoundation.org::5013a120-0240-46bd-a5d8-a54ab11ae5fe" providerId="AD" clId="Web-{ACE2AC5E-75BE-AC4B-D7A8-2858A003E6C1}" dt="2023-07-17T12:07:52.613" v="616" actId="14100"/>
          <ac:picMkLst>
            <pc:docMk/>
            <pc:sldMk cId="117845190" sldId="375"/>
            <ac:picMk id="5" creationId="{5E195898-10B9-D514-C016-27E7A41E680C}"/>
          </ac:picMkLst>
        </pc:picChg>
        <pc:picChg chg="add mod">
          <ac:chgData name="Umamaheshwari R" userId="S::uma@edunetfoundation.org::5013a120-0240-46bd-a5d8-a54ab11ae5fe" providerId="AD" clId="Web-{ACE2AC5E-75BE-AC4B-D7A8-2858A003E6C1}" dt="2023-07-17T12:08:05.972" v="619" actId="1076"/>
          <ac:picMkLst>
            <pc:docMk/>
            <pc:sldMk cId="117845190" sldId="375"/>
            <ac:picMk id="6" creationId="{9C1FE4CB-6FB5-F67B-8098-786A60280F70}"/>
          </ac:picMkLst>
        </pc:picChg>
        <pc:picChg chg="add mod">
          <ac:chgData name="Umamaheshwari R" userId="S::uma@edunetfoundation.org::5013a120-0240-46bd-a5d8-a54ab11ae5fe" providerId="AD" clId="Web-{ACE2AC5E-75BE-AC4B-D7A8-2858A003E6C1}" dt="2023-07-17T12:08:53.020" v="624" actId="14100"/>
          <ac:picMkLst>
            <pc:docMk/>
            <pc:sldMk cId="117845190" sldId="375"/>
            <ac:picMk id="7" creationId="{8E59D06C-8A1D-96BE-E78B-9483ABBFFC0A}"/>
          </ac:picMkLst>
        </pc:picChg>
      </pc:sldChg>
      <pc:sldChg chg="addSp delSp modSp new del">
        <pc:chgData name="Umamaheshwari R" userId="S::uma@edunetfoundation.org::5013a120-0240-46bd-a5d8-a54ab11ae5fe" providerId="AD" clId="Web-{ACE2AC5E-75BE-AC4B-D7A8-2858A003E6C1}" dt="2023-07-17T12:17:44.980" v="716"/>
        <pc:sldMkLst>
          <pc:docMk/>
          <pc:sldMk cId="234464091" sldId="376"/>
        </pc:sldMkLst>
        <pc:spChg chg="del">
          <ac:chgData name="Umamaheshwari R" userId="S::uma@edunetfoundation.org::5013a120-0240-46bd-a5d8-a54ab11ae5fe" providerId="AD" clId="Web-{ACE2AC5E-75BE-AC4B-D7A8-2858A003E6C1}" dt="2023-07-17T12:15:00.650" v="691"/>
          <ac:spMkLst>
            <pc:docMk/>
            <pc:sldMk cId="234464091" sldId="376"/>
            <ac:spMk id="2" creationId="{67C54571-1C00-3549-A60A-78EEA4C716D1}"/>
          </ac:spMkLst>
        </pc:spChg>
        <pc:picChg chg="add del mod">
          <ac:chgData name="Umamaheshwari R" userId="S::uma@edunetfoundation.org::5013a120-0240-46bd-a5d8-a54ab11ae5fe" providerId="AD" clId="Web-{ACE2AC5E-75BE-AC4B-D7A8-2858A003E6C1}" dt="2023-07-17T12:16:37.667" v="698"/>
          <ac:picMkLst>
            <pc:docMk/>
            <pc:sldMk cId="234464091" sldId="376"/>
            <ac:picMk id="3" creationId="{C5931B92-8B3A-5D9D-E956-193A1B249663}"/>
          </ac:picMkLst>
        </pc:picChg>
      </pc:sldChg>
      <pc:sldChg chg="addSp delSp modSp new modNotes">
        <pc:chgData name="Umamaheshwari R" userId="S::uma@edunetfoundation.org::5013a120-0240-46bd-a5d8-a54ab11ae5fe" providerId="AD" clId="Web-{ACE2AC5E-75BE-AC4B-D7A8-2858A003E6C1}" dt="2023-07-17T13:26:36.911" v="825"/>
        <pc:sldMkLst>
          <pc:docMk/>
          <pc:sldMk cId="3629879132" sldId="376"/>
        </pc:sldMkLst>
        <pc:spChg chg="add del">
          <ac:chgData name="Umamaheshwari R" userId="S::uma@edunetfoundation.org::5013a120-0240-46bd-a5d8-a54ab11ae5fe" providerId="AD" clId="Web-{ACE2AC5E-75BE-AC4B-D7A8-2858A003E6C1}" dt="2023-07-17T12:18:47.387" v="732"/>
          <ac:spMkLst>
            <pc:docMk/>
            <pc:sldMk cId="3629879132" sldId="376"/>
            <ac:spMk id="2" creationId="{7775D4BD-8DA8-2366-5CE7-377818A1E22B}"/>
          </ac:spMkLst>
        </pc:spChg>
        <pc:spChg chg="add mod">
          <ac:chgData name="Umamaheshwari R" userId="S::uma@edunetfoundation.org::5013a120-0240-46bd-a5d8-a54ab11ae5fe" providerId="AD" clId="Web-{ACE2AC5E-75BE-AC4B-D7A8-2858A003E6C1}" dt="2023-07-17T12:48:07.112" v="757" actId="20577"/>
          <ac:spMkLst>
            <pc:docMk/>
            <pc:sldMk cId="3629879132" sldId="376"/>
            <ac:spMk id="4" creationId="{FC226B13-3281-0774-11EA-63532F4DCDAD}"/>
          </ac:spMkLst>
        </pc:spChg>
        <pc:picChg chg="add del mod">
          <ac:chgData name="Umamaheshwari R" userId="S::uma@edunetfoundation.org::5013a120-0240-46bd-a5d8-a54ab11ae5fe" providerId="AD" clId="Web-{ACE2AC5E-75BE-AC4B-D7A8-2858A003E6C1}" dt="2023-07-17T13:19:30.686" v="800"/>
          <ac:picMkLst>
            <pc:docMk/>
            <pc:sldMk cId="3629879132" sldId="376"/>
            <ac:picMk id="2" creationId="{4A3DF154-2597-AB0E-3615-BA253A9A4412}"/>
          </ac:picMkLst>
        </pc:picChg>
        <pc:picChg chg="add del mod">
          <ac:chgData name="Umamaheshwari R" userId="S::uma@edunetfoundation.org::5013a120-0240-46bd-a5d8-a54ab11ae5fe" providerId="AD" clId="Web-{ACE2AC5E-75BE-AC4B-D7A8-2858A003E6C1}" dt="2023-07-17T12:18:27.356" v="727"/>
          <ac:picMkLst>
            <pc:docMk/>
            <pc:sldMk cId="3629879132" sldId="376"/>
            <ac:picMk id="3" creationId="{6F1FC5E3-498E-9E20-E21A-6FF823E03A56}"/>
          </ac:picMkLst>
        </pc:picChg>
        <pc:picChg chg="add del mod">
          <ac:chgData name="Umamaheshwari R" userId="S::uma@edunetfoundation.org::5013a120-0240-46bd-a5d8-a54ab11ae5fe" providerId="AD" clId="Web-{ACE2AC5E-75BE-AC4B-D7A8-2858A003E6C1}" dt="2023-07-17T13:21:43.438" v="807"/>
          <ac:picMkLst>
            <pc:docMk/>
            <pc:sldMk cId="3629879132" sldId="376"/>
            <ac:picMk id="3" creationId="{831E7E8A-6658-4801-02CA-7E84E845F537}"/>
          </ac:picMkLst>
        </pc:picChg>
        <pc:picChg chg="add del mod">
          <ac:chgData name="Umamaheshwari R" userId="S::uma@edunetfoundation.org::5013a120-0240-46bd-a5d8-a54ab11ae5fe" providerId="AD" clId="Web-{ACE2AC5E-75BE-AC4B-D7A8-2858A003E6C1}" dt="2023-07-17T13:15:39.824" v="786"/>
          <ac:picMkLst>
            <pc:docMk/>
            <pc:sldMk cId="3629879132" sldId="376"/>
            <ac:picMk id="5" creationId="{6B58517A-35E9-D1E2-73B1-B892B8E1272A}"/>
          </ac:picMkLst>
        </pc:picChg>
        <pc:picChg chg="add del mod">
          <ac:chgData name="Umamaheshwari R" userId="S::uma@edunetfoundation.org::5013a120-0240-46bd-a5d8-a54ab11ae5fe" providerId="AD" clId="Web-{ACE2AC5E-75BE-AC4B-D7A8-2858A003E6C1}" dt="2023-07-17T13:14:37.838" v="779"/>
          <ac:picMkLst>
            <pc:docMk/>
            <pc:sldMk cId="3629879132" sldId="376"/>
            <ac:picMk id="6" creationId="{98C11E16-C61B-5FAE-C19C-D894C2EEB164}"/>
          </ac:picMkLst>
        </pc:picChg>
        <pc:picChg chg="add del mod">
          <ac:chgData name="Umamaheshwari R" userId="S::uma@edunetfoundation.org::5013a120-0240-46bd-a5d8-a54ab11ae5fe" providerId="AD" clId="Web-{ACE2AC5E-75BE-AC4B-D7A8-2858A003E6C1}" dt="2023-07-17T13:14:40.729" v="780"/>
          <ac:picMkLst>
            <pc:docMk/>
            <pc:sldMk cId="3629879132" sldId="376"/>
            <ac:picMk id="7" creationId="{5CC73030-040C-C2F9-D7B4-3B55420DE581}"/>
          </ac:picMkLst>
        </pc:picChg>
        <pc:picChg chg="add mod">
          <ac:chgData name="Umamaheshwari R" userId="S::uma@edunetfoundation.org::5013a120-0240-46bd-a5d8-a54ab11ae5fe" providerId="AD" clId="Web-{ACE2AC5E-75BE-AC4B-D7A8-2858A003E6C1}" dt="2023-07-17T13:26:30.021" v="821" actId="14100"/>
          <ac:picMkLst>
            <pc:docMk/>
            <pc:sldMk cId="3629879132" sldId="376"/>
            <ac:picMk id="8" creationId="{63E3279A-05C7-F7FA-C529-3891ACA32ABF}"/>
          </ac:picMkLst>
        </pc:picChg>
      </pc:sldChg>
      <pc:sldChg chg="addSp delSp modSp new modNotes">
        <pc:chgData name="Umamaheshwari R" userId="S::uma@edunetfoundation.org::5013a120-0240-46bd-a5d8-a54ab11ae5fe" providerId="AD" clId="Web-{ACE2AC5E-75BE-AC4B-D7A8-2858A003E6C1}" dt="2023-07-17T13:28:41.647" v="843"/>
        <pc:sldMkLst>
          <pc:docMk/>
          <pc:sldMk cId="436725531" sldId="377"/>
        </pc:sldMkLst>
        <pc:spChg chg="del">
          <ac:chgData name="Umamaheshwari R" userId="S::uma@edunetfoundation.org::5013a120-0240-46bd-a5d8-a54ab11ae5fe" providerId="AD" clId="Web-{ACE2AC5E-75BE-AC4B-D7A8-2858A003E6C1}" dt="2023-07-17T13:14:32.979" v="778"/>
          <ac:spMkLst>
            <pc:docMk/>
            <pc:sldMk cId="436725531" sldId="377"/>
            <ac:spMk id="2" creationId="{A13B43E0-3F51-3D18-7926-B78C379F29BD}"/>
          </ac:spMkLst>
        </pc:spChg>
        <pc:spChg chg="add mod">
          <ac:chgData name="Umamaheshwari R" userId="S::uma@edunetfoundation.org::5013a120-0240-46bd-a5d8-a54ab11ae5fe" providerId="AD" clId="Web-{ACE2AC5E-75BE-AC4B-D7A8-2858A003E6C1}" dt="2023-07-17T13:28:36.538" v="842" actId="20577"/>
          <ac:spMkLst>
            <pc:docMk/>
            <pc:sldMk cId="436725531" sldId="377"/>
            <ac:spMk id="6" creationId="{A6279CA6-23A9-96AF-A410-16CB4963DBDF}"/>
          </ac:spMkLst>
        </pc:spChg>
        <pc:picChg chg="add del mod">
          <ac:chgData name="Umamaheshwari R" userId="S::uma@edunetfoundation.org::5013a120-0240-46bd-a5d8-a54ab11ae5fe" providerId="AD" clId="Web-{ACE2AC5E-75BE-AC4B-D7A8-2858A003E6C1}" dt="2023-07-17T13:15:50.652" v="790"/>
          <ac:picMkLst>
            <pc:docMk/>
            <pc:sldMk cId="436725531" sldId="377"/>
            <ac:picMk id="3" creationId="{B6559E68-B2E2-7708-C9C0-6BCB88D3EBB5}"/>
          </ac:picMkLst>
        </pc:picChg>
        <pc:picChg chg="add mod">
          <ac:chgData name="Umamaheshwari R" userId="S::uma@edunetfoundation.org::5013a120-0240-46bd-a5d8-a54ab11ae5fe" providerId="AD" clId="Web-{ACE2AC5E-75BE-AC4B-D7A8-2858A003E6C1}" dt="2023-07-17T13:28:14.131" v="834" actId="14100"/>
          <ac:picMkLst>
            <pc:docMk/>
            <pc:sldMk cId="436725531" sldId="377"/>
            <ac:picMk id="4" creationId="{1ABB561E-3200-B6E7-4879-9B627DD1F4CD}"/>
          </ac:picMkLst>
        </pc:picChg>
        <pc:picChg chg="add mod">
          <ac:chgData name="Umamaheshwari R" userId="S::uma@edunetfoundation.org::5013a120-0240-46bd-a5d8-a54ab11ae5fe" providerId="AD" clId="Web-{ACE2AC5E-75BE-AC4B-D7A8-2858A003E6C1}" dt="2023-07-17T13:28:00.772" v="829" actId="14100"/>
          <ac:picMkLst>
            <pc:docMk/>
            <pc:sldMk cId="436725531" sldId="377"/>
            <ac:picMk id="5" creationId="{E58B47CA-9A0D-1A9D-75EC-F0099469E650}"/>
          </ac:picMkLst>
        </pc:picChg>
      </pc:sldChg>
      <pc:sldChg chg="addSp delSp modSp new modNotes">
        <pc:chgData name="Umamaheshwari R" userId="S::uma@edunetfoundation.org::5013a120-0240-46bd-a5d8-a54ab11ae5fe" providerId="AD" clId="Web-{ACE2AC5E-75BE-AC4B-D7A8-2858A003E6C1}" dt="2023-07-17T13:26:39.302" v="826"/>
        <pc:sldMkLst>
          <pc:docMk/>
          <pc:sldMk cId="3339760713" sldId="378"/>
        </pc:sldMkLst>
        <pc:spChg chg="del">
          <ac:chgData name="Umamaheshwari R" userId="S::uma@edunetfoundation.org::5013a120-0240-46bd-a5d8-a54ab11ae5fe" providerId="AD" clId="Web-{ACE2AC5E-75BE-AC4B-D7A8-2858A003E6C1}" dt="2023-07-17T13:22:29.767" v="814"/>
          <ac:spMkLst>
            <pc:docMk/>
            <pc:sldMk cId="3339760713" sldId="378"/>
            <ac:spMk id="2" creationId="{9331059A-FF39-C116-824F-F5856FA300D6}"/>
          </ac:spMkLst>
        </pc:spChg>
        <pc:picChg chg="add mod">
          <ac:chgData name="Umamaheshwari R" userId="S::uma@edunetfoundation.org::5013a120-0240-46bd-a5d8-a54ab11ae5fe" providerId="AD" clId="Web-{ACE2AC5E-75BE-AC4B-D7A8-2858A003E6C1}" dt="2023-07-17T13:23:44.612" v="819" actId="14100"/>
          <ac:picMkLst>
            <pc:docMk/>
            <pc:sldMk cId="3339760713" sldId="378"/>
            <ac:picMk id="3" creationId="{1359A2C3-267C-6A88-F237-2A7365C839D3}"/>
          </ac:picMkLst>
        </pc:picChg>
      </pc:sldChg>
      <pc:sldChg chg="modSp add modNotes">
        <pc:chgData name="Umamaheshwari R" userId="S::uma@edunetfoundation.org::5013a120-0240-46bd-a5d8-a54ab11ae5fe" providerId="AD" clId="Web-{ACE2AC5E-75BE-AC4B-D7A8-2858A003E6C1}" dt="2023-07-17T13:34:18.668" v="908" actId="20577"/>
        <pc:sldMkLst>
          <pc:docMk/>
          <pc:sldMk cId="710738753" sldId="379"/>
        </pc:sldMkLst>
        <pc:spChg chg="mod">
          <ac:chgData name="Umamaheshwari R" userId="S::uma@edunetfoundation.org::5013a120-0240-46bd-a5d8-a54ab11ae5fe" providerId="AD" clId="Web-{ACE2AC5E-75BE-AC4B-D7A8-2858A003E6C1}" dt="2023-07-17T13:34:18.668" v="908" actId="20577"/>
          <ac:spMkLst>
            <pc:docMk/>
            <pc:sldMk cId="710738753" sldId="379"/>
            <ac:spMk id="61" creationId="{00000000-0000-0000-0000-000000000000}"/>
          </ac:spMkLst>
        </pc:spChg>
        <pc:spChg chg="mod">
          <ac:chgData name="Umamaheshwari R" userId="S::uma@edunetfoundation.org::5013a120-0240-46bd-a5d8-a54ab11ae5fe" providerId="AD" clId="Web-{ACE2AC5E-75BE-AC4B-D7A8-2858A003E6C1}" dt="2023-07-17T13:33:44.277" v="891" actId="20577"/>
          <ac:spMkLst>
            <pc:docMk/>
            <pc:sldMk cId="710738753" sldId="379"/>
            <ac:spMk id="62" creationId="{00000000-0000-0000-0000-000000000000}"/>
          </ac:spMkLst>
        </pc:spChg>
      </pc:sldChg>
      <pc:sldChg chg="modSp add modNotes">
        <pc:chgData name="Umamaheshwari R" userId="S::uma@edunetfoundation.org::5013a120-0240-46bd-a5d8-a54ab11ae5fe" providerId="AD" clId="Web-{ACE2AC5E-75BE-AC4B-D7A8-2858A003E6C1}" dt="2023-07-17T13:36:02.920" v="918"/>
        <pc:sldMkLst>
          <pc:docMk/>
          <pc:sldMk cId="598422800" sldId="380"/>
        </pc:sldMkLst>
        <pc:spChg chg="mod">
          <ac:chgData name="Umamaheshwari R" userId="S::uma@edunetfoundation.org::5013a120-0240-46bd-a5d8-a54ab11ae5fe" providerId="AD" clId="Web-{ACE2AC5E-75BE-AC4B-D7A8-2858A003E6C1}" dt="2023-07-17T13:35:47.732" v="916" actId="20577"/>
          <ac:spMkLst>
            <pc:docMk/>
            <pc:sldMk cId="598422800" sldId="380"/>
            <ac:spMk id="3" creationId="{AE76DA37-EEF4-E854-985B-BBFC06857B90}"/>
          </ac:spMkLst>
        </pc:spChg>
      </pc:sldChg>
    </pc:docChg>
  </pc:docChgLst>
  <pc:docChgLst>
    <pc:chgData name="Vidhi Pandya" userId="S::vidhi@edunetfoundation.org::afc5408a-5f15-4e07-a0b0-8fcc6c67ff5a" providerId="AD" clId="Web-{A882162C-211E-4C00-2624-A0CB9B4D86D4}"/>
    <pc:docChg chg="modSld">
      <pc:chgData name="Vidhi Pandya" userId="S::vidhi@edunetfoundation.org::afc5408a-5f15-4e07-a0b0-8fcc6c67ff5a" providerId="AD" clId="Web-{A882162C-211E-4C00-2624-A0CB9B4D86D4}" dt="2023-07-17T12:39:25.759" v="38"/>
      <pc:docMkLst>
        <pc:docMk/>
      </pc:docMkLst>
      <pc:sldChg chg="modSp modNotes">
        <pc:chgData name="Vidhi Pandya" userId="S::vidhi@edunetfoundation.org::afc5408a-5f15-4e07-a0b0-8fcc6c67ff5a" providerId="AD" clId="Web-{A882162C-211E-4C00-2624-A0CB9B4D86D4}" dt="2023-07-17T12:39:25.759" v="38"/>
        <pc:sldMkLst>
          <pc:docMk/>
          <pc:sldMk cId="0" sldId="292"/>
        </pc:sldMkLst>
        <pc:spChg chg="mod">
          <ac:chgData name="Vidhi Pandya" userId="S::vidhi@edunetfoundation.org::afc5408a-5f15-4e07-a0b0-8fcc6c67ff5a" providerId="AD" clId="Web-{A882162C-211E-4C00-2624-A0CB9B4D86D4}" dt="2023-07-17T12:38:50.101" v="27" actId="20577"/>
          <ac:spMkLst>
            <pc:docMk/>
            <pc:sldMk cId="0" sldId="292"/>
            <ac:spMk id="22" creationId="{825CC892-6A39-0731-7952-077910B9259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722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9979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tab pos="0" algn="l"/>
              </a:tabLst>
              <a:defRPr/>
            </a:pPr>
            <a:r>
              <a:rPr lang="en-IN" sz="2000" b="0" spc="-1" dirty="0"/>
              <a:t>Thank you very much for joining</a:t>
            </a:r>
            <a:r>
              <a:rPr lang="en-IN" sz="2000" b="0" dirty="0"/>
              <a:t> this </a:t>
            </a:r>
            <a:r>
              <a:rPr lang="en-IN" sz="2000" dirty="0"/>
              <a:t>PPT</a:t>
            </a:r>
            <a:r>
              <a:rPr lang="en-IN" sz="2000" b="0" dirty="0"/>
              <a:t>, keep learning.</a:t>
            </a:r>
          </a:p>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latin typeface="Calibri"/>
                <a:cs typeface="Calibri"/>
              </a:rPr>
              <a:t>These are the list of chapters that we are going to cover in these foundation codes. Those are chapter one what are AI and ML? chapter 2 applied Python programming in AI,  and chapter 3 is</a:t>
            </a:r>
            <a:r>
              <a:rPr lang="en-US" b="1" dirty="0"/>
              <a:t> exploratory data analysis for ML. </a:t>
            </a: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6886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8454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3/14/2024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2746587" cy="338554"/>
          </a:xfrm>
          <a:prstGeom prst="rect">
            <a:avLst/>
          </a:prstGeom>
          <a:noFill/>
        </p:spPr>
        <p:txBody>
          <a:bodyPr wrap="square" rtlCol="0">
            <a:spAutoFit/>
          </a:bodyPr>
          <a:lstStyle/>
          <a:p>
            <a:r>
              <a:rPr lang="en-US" sz="1600" b="1" dirty="0">
                <a:solidFill>
                  <a:schemeClr val="bg1"/>
                </a:solidFill>
              </a:rPr>
              <a:t>Grow Mate</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6E8F0A-0056-F7AC-13EE-6C69D9BB067B}"/>
              </a:ext>
            </a:extLst>
          </p:cNvPr>
          <p:cNvGrpSpPr/>
          <p:nvPr/>
        </p:nvGrpSpPr>
        <p:grpSpPr>
          <a:xfrm>
            <a:off x="-35560" y="-5989"/>
            <a:ext cx="9215120" cy="5231678"/>
            <a:chOff x="-13523" y="-66567"/>
            <a:chExt cx="9215120" cy="5231678"/>
          </a:xfrm>
        </p:grpSpPr>
        <p:pic>
          <p:nvPicPr>
            <p:cNvPr id="7" name="Picture 6" descr="A blue circle with icons and circles&#10;&#10;Description automatically generated with medium confidence">
              <a:extLst>
                <a:ext uri="{FF2B5EF4-FFF2-40B4-BE49-F238E27FC236}">
                  <a16:creationId xmlns:a16="http://schemas.microsoft.com/office/drawing/2014/main" id="{0D988A72-7E38-BFFD-65B4-59A91D97C75A}"/>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8" name="Rectangle 7">
              <a:extLst>
                <a:ext uri="{FF2B5EF4-FFF2-40B4-BE49-F238E27FC236}">
                  <a16:creationId xmlns:a16="http://schemas.microsoft.com/office/drawing/2014/main" id="{240E4E64-F1BC-2078-4DAE-5CFFEF5ACE4D}"/>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676231"/>
            <a:ext cx="6898511" cy="3102015"/>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67263" y="1169920"/>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89771" y="3917944"/>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Team Members</a:t>
            </a: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5" y="2246288"/>
            <a:ext cx="5858351" cy="1154624"/>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t>Grow Mate</a:t>
            </a:r>
          </a:p>
        </p:txBody>
      </p:sp>
      <p:sp>
        <p:nvSpPr>
          <p:cNvPr id="26" name="TextBox 25">
            <a:extLst>
              <a:ext uri="{FF2B5EF4-FFF2-40B4-BE49-F238E27FC236}">
                <a16:creationId xmlns:a16="http://schemas.microsoft.com/office/drawing/2014/main" id="{6AEF50B6-5140-F23B-68D8-9E988532232F}"/>
              </a:ext>
            </a:extLst>
          </p:cNvPr>
          <p:cNvSpPr txBox="1"/>
          <p:nvPr/>
        </p:nvSpPr>
        <p:spPr>
          <a:xfrm>
            <a:off x="5979817" y="4231479"/>
            <a:ext cx="1877823" cy="261610"/>
          </a:xfrm>
          <a:prstGeom prst="rect">
            <a:avLst/>
          </a:prstGeom>
          <a:noFill/>
        </p:spPr>
        <p:txBody>
          <a:bodyPr wrap="square">
            <a:spAutoFit/>
          </a:bodyPr>
          <a:lstStyle/>
          <a:p>
            <a:pPr>
              <a:spcAft>
                <a:spcPts val="200"/>
              </a:spcAft>
            </a:pPr>
            <a:r>
              <a:rPr lang="en-US" sz="1100" b="0" i="0" u="none" strike="noStrike" cap="none" dirty="0">
                <a:solidFill>
                  <a:schemeClr val="bg1"/>
                </a:solidFill>
                <a:latin typeface="Arial"/>
                <a:ea typeface="Arial"/>
                <a:cs typeface="Arial"/>
                <a:sym typeface="Arial"/>
              </a:rPr>
              <a:t>Akshay </a:t>
            </a:r>
            <a:r>
              <a:rPr lang="en-US" sz="1100" b="0" i="0" u="none" strike="noStrike" cap="none" dirty="0" err="1">
                <a:solidFill>
                  <a:schemeClr val="bg1"/>
                </a:solidFill>
                <a:latin typeface="Arial"/>
                <a:ea typeface="Arial"/>
                <a:cs typeface="Arial"/>
                <a:sym typeface="Arial"/>
              </a:rPr>
              <a:t>Chaskar</a:t>
            </a:r>
            <a:endParaRPr lang="en-US" sz="1100" dirty="0"/>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2102278" cy="651460"/>
          </a:xfrm>
          <a:prstGeom prst="rect">
            <a:avLst/>
          </a:prstGeom>
          <a:noFill/>
        </p:spPr>
        <p:txBody>
          <a:bodyPr wrap="square">
            <a:spAutoFit/>
          </a:bodyPr>
          <a:lstStyle/>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1. Sankit </a:t>
            </a:r>
            <a:r>
              <a:rPr lang="en-US" sz="1100" b="0" i="0" u="none" strike="noStrike" cap="none" dirty="0" err="1">
                <a:solidFill>
                  <a:schemeClr val="bg1"/>
                </a:solidFill>
                <a:latin typeface="Arial"/>
                <a:ea typeface="Arial"/>
                <a:cs typeface="Arial"/>
                <a:sym typeface="Arial"/>
              </a:rPr>
              <a:t>Binkar</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2. </a:t>
            </a:r>
            <a:r>
              <a:rPr lang="en-US" sz="1100" b="0" i="0" u="none" strike="noStrike" cap="none" dirty="0" err="1">
                <a:solidFill>
                  <a:schemeClr val="bg1"/>
                </a:solidFill>
                <a:latin typeface="Arial"/>
                <a:ea typeface="Arial"/>
                <a:cs typeface="Arial"/>
                <a:sym typeface="Arial"/>
              </a:rPr>
              <a:t>Harshal</a:t>
            </a:r>
            <a:r>
              <a:rPr lang="en-US" sz="1100" b="0" i="0" u="none" strike="noStrike" cap="none" dirty="0">
                <a:solidFill>
                  <a:schemeClr val="bg1"/>
                </a:solidFill>
                <a:latin typeface="Arial"/>
                <a:ea typeface="Arial"/>
                <a:cs typeface="Arial"/>
                <a:sym typeface="Arial"/>
              </a:rPr>
              <a:t> Borkar</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3. Nayana </a:t>
            </a:r>
            <a:r>
              <a:rPr lang="en-US" sz="1100" b="0" i="0" u="none" strike="noStrike" cap="none" dirty="0" err="1">
                <a:solidFill>
                  <a:schemeClr val="bg1"/>
                </a:solidFill>
                <a:latin typeface="Arial"/>
                <a:ea typeface="Arial"/>
                <a:cs typeface="Arial"/>
                <a:sym typeface="Arial"/>
              </a:rPr>
              <a:t>Pardhekar</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a:off x="1286359" y="4194903"/>
            <a:ext cx="3866827" cy="0"/>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AD90B3-35A9-44E1-2158-51C56284447C}"/>
              </a:ext>
            </a:extLst>
          </p:cNvPr>
          <p:cNvCxnSpPr>
            <a:cxnSpLocks/>
          </p:cNvCxnSpPr>
          <p:nvPr/>
        </p:nvCxnSpPr>
        <p:spPr>
          <a:xfrm>
            <a:off x="6066122" y="4194903"/>
            <a:ext cx="1791519" cy="0"/>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sp>
        <p:nvSpPr>
          <p:cNvPr id="31" name="Google Shape;70;p13">
            <a:extLst>
              <a:ext uri="{FF2B5EF4-FFF2-40B4-BE49-F238E27FC236}">
                <a16:creationId xmlns:a16="http://schemas.microsoft.com/office/drawing/2014/main" id="{2A7253D4-6292-5CB8-3E24-D5F8A59903BE}"/>
              </a:ext>
            </a:extLst>
          </p:cNvPr>
          <p:cNvSpPr txBox="1"/>
          <p:nvPr/>
        </p:nvSpPr>
        <p:spPr>
          <a:xfrm>
            <a:off x="5979817" y="3899656"/>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bg1"/>
                </a:solidFill>
                <a:latin typeface="Arial"/>
                <a:ea typeface="Arial"/>
                <a:cs typeface="Arial"/>
                <a:sym typeface="Arial"/>
              </a:rPr>
              <a:t>Guide</a:t>
            </a:r>
          </a:p>
        </p:txBody>
      </p:sp>
      <p:cxnSp>
        <p:nvCxnSpPr>
          <p:cNvPr id="32" name="Straight Connector 31">
            <a:extLst>
              <a:ext uri="{FF2B5EF4-FFF2-40B4-BE49-F238E27FC236}">
                <a16:creationId xmlns:a16="http://schemas.microsoft.com/office/drawing/2014/main" id="{CCC422C2-EE46-F0A4-3A3C-56A0E7BF371E}"/>
              </a:ext>
            </a:extLst>
          </p:cNvPr>
          <p:cNvCxnSpPr/>
          <p:nvPr/>
        </p:nvCxnSpPr>
        <p:spPr>
          <a:xfrm>
            <a:off x="3383519" y="4292020"/>
            <a:ext cx="0" cy="598959"/>
          </a:xfrm>
          <a:prstGeom prst="line">
            <a:avLst/>
          </a:prstGeom>
          <a:ln w="3175">
            <a:solidFill>
              <a:srgbClr val="E5EEFF">
                <a:alpha val="39000"/>
              </a:srgb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3B0587E-F5F5-4399-FA4D-F8F278670E48}"/>
              </a:ext>
            </a:extLst>
          </p:cNvPr>
          <p:cNvSpPr txBox="1"/>
          <p:nvPr/>
        </p:nvSpPr>
        <p:spPr>
          <a:xfrm>
            <a:off x="3506702" y="2716426"/>
            <a:ext cx="2116666" cy="261610"/>
          </a:xfrm>
          <a:prstGeom prst="rect">
            <a:avLst/>
          </a:prstGeom>
          <a:noFill/>
        </p:spPr>
        <p:txBody>
          <a:bodyPr wrap="square" rtlCol="0">
            <a:spAutoFit/>
          </a:bodyPr>
          <a:lstStyle/>
          <a:p>
            <a:pPr algn="ctr"/>
            <a:r>
              <a:rPr lang="en-US" sz="1100" dirty="0">
                <a:solidFill>
                  <a:schemeClr val="bg1"/>
                </a:solidFill>
              </a:rPr>
              <a:t>Your agricultural partner</a:t>
            </a:r>
          </a:p>
        </p:txBody>
      </p:sp>
      <p:sp>
        <p:nvSpPr>
          <p:cNvPr id="3" name="TextBox 2">
            <a:extLst>
              <a:ext uri="{FF2B5EF4-FFF2-40B4-BE49-F238E27FC236}">
                <a16:creationId xmlns:a16="http://schemas.microsoft.com/office/drawing/2014/main" id="{98F544A3-512C-9396-361E-7B804D711F51}"/>
              </a:ext>
            </a:extLst>
          </p:cNvPr>
          <p:cNvSpPr txBox="1"/>
          <p:nvPr/>
        </p:nvSpPr>
        <p:spPr>
          <a:xfrm>
            <a:off x="2446869" y="2949150"/>
            <a:ext cx="4254254" cy="430887"/>
          </a:xfrm>
          <a:prstGeom prst="rect">
            <a:avLst/>
          </a:prstGeom>
          <a:noFill/>
        </p:spPr>
        <p:txBody>
          <a:bodyPr wrap="square" rtlCol="0">
            <a:spAutoFit/>
          </a:bodyPr>
          <a:lstStyle/>
          <a:p>
            <a:pPr algn="ctr"/>
            <a:r>
              <a:rPr lang="en-US" sz="1100" dirty="0">
                <a:solidFill>
                  <a:schemeClr val="bg1"/>
                </a:solidFill>
              </a:rPr>
              <a:t>Crop and fertilizer recommendation along with disease </a:t>
            </a:r>
          </a:p>
          <a:p>
            <a:pPr algn="ctr"/>
            <a:r>
              <a:rPr lang="en-US" sz="1100" dirty="0">
                <a:solidFill>
                  <a:schemeClr val="bg1"/>
                </a:solidFill>
              </a:rPr>
              <a:t>identification and prescribed supplements</a:t>
            </a:r>
          </a:p>
        </p:txBody>
      </p:sp>
      <p:sp>
        <p:nvSpPr>
          <p:cNvPr id="4" name="TextBox 3">
            <a:extLst>
              <a:ext uri="{FF2B5EF4-FFF2-40B4-BE49-F238E27FC236}">
                <a16:creationId xmlns:a16="http://schemas.microsoft.com/office/drawing/2014/main" id="{C4C4D053-F74A-BCC4-D530-4527873C8CE1}"/>
              </a:ext>
            </a:extLst>
          </p:cNvPr>
          <p:cNvSpPr txBox="1"/>
          <p:nvPr/>
        </p:nvSpPr>
        <p:spPr>
          <a:xfrm>
            <a:off x="3894059" y="4257951"/>
            <a:ext cx="2102278" cy="456535"/>
          </a:xfrm>
          <a:prstGeom prst="rect">
            <a:avLst/>
          </a:prstGeom>
          <a:noFill/>
        </p:spPr>
        <p:txBody>
          <a:bodyPr wrap="square">
            <a:spAutoFit/>
          </a:bodyPr>
          <a:lstStyle/>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4. Harsh </a:t>
            </a:r>
            <a:r>
              <a:rPr lang="en-US" sz="1100" b="0" i="0" u="none" strike="noStrike" cap="none" dirty="0" err="1">
                <a:solidFill>
                  <a:schemeClr val="bg1"/>
                </a:solidFill>
                <a:latin typeface="Arial"/>
                <a:ea typeface="Arial"/>
                <a:cs typeface="Arial"/>
                <a:sym typeface="Arial"/>
              </a:rPr>
              <a:t>Gathode</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5</a:t>
            </a:r>
            <a:r>
              <a:rPr lang="en-US" sz="1100" b="0" i="0" u="none" strike="noStrike" cap="none" dirty="0">
                <a:solidFill>
                  <a:schemeClr val="bg1"/>
                </a:solidFill>
                <a:latin typeface="Arial"/>
                <a:ea typeface="Arial"/>
                <a:cs typeface="Arial"/>
                <a:sym typeface="Arial"/>
              </a:rPr>
              <a:t>. Aditya Mate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Algorithm &amp; Deployment</a:t>
            </a:r>
          </a:p>
        </p:txBody>
      </p:sp>
      <p:grpSp>
        <p:nvGrpSpPr>
          <p:cNvPr id="29" name="Group 28">
            <a:extLst>
              <a:ext uri="{FF2B5EF4-FFF2-40B4-BE49-F238E27FC236}">
                <a16:creationId xmlns:a16="http://schemas.microsoft.com/office/drawing/2014/main" id="{045C85F6-11CF-6385-0B01-71F75D91419B}"/>
              </a:ext>
            </a:extLst>
          </p:cNvPr>
          <p:cNvGrpSpPr/>
          <p:nvPr/>
        </p:nvGrpSpPr>
        <p:grpSpPr>
          <a:xfrm>
            <a:off x="2675200" y="1154132"/>
            <a:ext cx="1737499" cy="1736827"/>
            <a:chOff x="2675200" y="1154132"/>
            <a:chExt cx="1737499" cy="1736827"/>
          </a:xfrm>
        </p:grpSpPr>
        <p:sp>
          <p:nvSpPr>
            <p:cNvPr id="26" name="Rectangle: Rounded Corners 25">
              <a:extLst>
                <a:ext uri="{FF2B5EF4-FFF2-40B4-BE49-F238E27FC236}">
                  <a16:creationId xmlns:a16="http://schemas.microsoft.com/office/drawing/2014/main" id="{4E9FD384-F99A-9F4C-F96F-470665A2C882}"/>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CB1A3AD-69E5-309E-3603-C4E1FEAED315}"/>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Random Forest Classifier</a:t>
              </a:r>
            </a:p>
          </p:txBody>
        </p:sp>
      </p:grpSp>
      <p:grpSp>
        <p:nvGrpSpPr>
          <p:cNvPr id="30" name="Group 29">
            <a:extLst>
              <a:ext uri="{FF2B5EF4-FFF2-40B4-BE49-F238E27FC236}">
                <a16:creationId xmlns:a16="http://schemas.microsoft.com/office/drawing/2014/main" id="{925FD304-56F3-C4AF-F632-6873BFC50BAE}"/>
              </a:ext>
            </a:extLst>
          </p:cNvPr>
          <p:cNvGrpSpPr/>
          <p:nvPr/>
        </p:nvGrpSpPr>
        <p:grpSpPr>
          <a:xfrm>
            <a:off x="4826269" y="1154132"/>
            <a:ext cx="1737499" cy="1736827"/>
            <a:chOff x="2675200" y="1154132"/>
            <a:chExt cx="1737499" cy="1736827"/>
          </a:xfrm>
        </p:grpSpPr>
        <p:sp>
          <p:nvSpPr>
            <p:cNvPr id="31" name="Rectangle: Rounded Corners 30">
              <a:extLst>
                <a:ext uri="{FF2B5EF4-FFF2-40B4-BE49-F238E27FC236}">
                  <a16:creationId xmlns:a16="http://schemas.microsoft.com/office/drawing/2014/main" id="{BC2E5866-D1E0-7914-F425-8E44FCAEAEA9}"/>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12079946-2D2E-6422-D412-DBACD72492FA}"/>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Mobile Net V2 – CNN Algorithm</a:t>
              </a:r>
            </a:p>
          </p:txBody>
        </p:sp>
      </p:grpSp>
      <p:grpSp>
        <p:nvGrpSpPr>
          <p:cNvPr id="33" name="Group 32">
            <a:extLst>
              <a:ext uri="{FF2B5EF4-FFF2-40B4-BE49-F238E27FC236}">
                <a16:creationId xmlns:a16="http://schemas.microsoft.com/office/drawing/2014/main" id="{414BDEF7-8A6A-3B30-A8FB-C7F6ED7FF1A5}"/>
              </a:ext>
            </a:extLst>
          </p:cNvPr>
          <p:cNvGrpSpPr/>
          <p:nvPr/>
        </p:nvGrpSpPr>
        <p:grpSpPr>
          <a:xfrm>
            <a:off x="2675200" y="3079547"/>
            <a:ext cx="1737499" cy="1736827"/>
            <a:chOff x="2675200" y="1154132"/>
            <a:chExt cx="1737499" cy="1736827"/>
          </a:xfrm>
        </p:grpSpPr>
        <p:sp>
          <p:nvSpPr>
            <p:cNvPr id="34" name="Rectangle: Rounded Corners 33">
              <a:extLst>
                <a:ext uri="{FF2B5EF4-FFF2-40B4-BE49-F238E27FC236}">
                  <a16:creationId xmlns:a16="http://schemas.microsoft.com/office/drawing/2014/main" id="{7FD0B2B3-A4BB-0366-90C4-CF4B3AD88A29}"/>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A9EF3D98-6E9A-D4C9-932D-6732D8FBE4F5}"/>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Weather API</a:t>
              </a:r>
            </a:p>
          </p:txBody>
        </p:sp>
      </p:grpSp>
      <p:grpSp>
        <p:nvGrpSpPr>
          <p:cNvPr id="36" name="Group 35">
            <a:extLst>
              <a:ext uri="{FF2B5EF4-FFF2-40B4-BE49-F238E27FC236}">
                <a16:creationId xmlns:a16="http://schemas.microsoft.com/office/drawing/2014/main" id="{AABB1E80-3A10-E560-B4DF-E43F0988BE89}"/>
              </a:ext>
            </a:extLst>
          </p:cNvPr>
          <p:cNvGrpSpPr/>
          <p:nvPr/>
        </p:nvGrpSpPr>
        <p:grpSpPr>
          <a:xfrm>
            <a:off x="4826269" y="3079547"/>
            <a:ext cx="1737499" cy="1736827"/>
            <a:chOff x="2675200" y="1154132"/>
            <a:chExt cx="1737499" cy="1736827"/>
          </a:xfrm>
        </p:grpSpPr>
        <p:sp>
          <p:nvSpPr>
            <p:cNvPr id="37" name="Rectangle: Rounded Corners 36">
              <a:extLst>
                <a:ext uri="{FF2B5EF4-FFF2-40B4-BE49-F238E27FC236}">
                  <a16:creationId xmlns:a16="http://schemas.microsoft.com/office/drawing/2014/main" id="{0B5BF596-7AF2-81D4-9588-7E8DBEBF42F1}"/>
                </a:ext>
              </a:extLst>
            </p:cNvPr>
            <p:cNvSpPr/>
            <p:nvPr/>
          </p:nvSpPr>
          <p:spPr>
            <a:xfrm>
              <a:off x="2675200" y="1248426"/>
              <a:ext cx="1642533" cy="1642533"/>
            </a:xfrm>
            <a:prstGeom prst="roundRect">
              <a:avLst/>
            </a:prstGeom>
            <a:solidFill>
              <a:srgbClr val="1D63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C5B0042E-7F33-D4E5-E6CA-C6466E8D1414}"/>
                </a:ext>
              </a:extLst>
            </p:cNvPr>
            <p:cNvSpPr/>
            <p:nvPr/>
          </p:nvSpPr>
          <p:spPr>
            <a:xfrm>
              <a:off x="2770166" y="1154132"/>
              <a:ext cx="1642533" cy="1642533"/>
            </a:xfrm>
            <a:prstGeom prst="roundRect">
              <a:avLst/>
            </a:prstGeom>
            <a:solidFill>
              <a:schemeClr val="bg1"/>
            </a:solidFill>
            <a:ln>
              <a:solidFill>
                <a:srgbClr val="1D63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OpenAI API</a:t>
              </a:r>
            </a:p>
          </p:txBody>
        </p:sp>
      </p:grpSp>
    </p:spTree>
    <p:extLst>
      <p:ext uri="{BB962C8B-B14F-4D97-AF65-F5344CB8AC3E}">
        <p14:creationId xmlns:p14="http://schemas.microsoft.com/office/powerpoint/2010/main" val="177298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Future Scope</a:t>
            </a:r>
          </a:p>
        </p:txBody>
      </p:sp>
      <p:sp>
        <p:nvSpPr>
          <p:cNvPr id="24" name="Google Shape;62;g5fab984687_2_0">
            <a:extLst>
              <a:ext uri="{FF2B5EF4-FFF2-40B4-BE49-F238E27FC236}">
                <a16:creationId xmlns:a16="http://schemas.microsoft.com/office/drawing/2014/main" id="{CA1102D3-03F8-2D2C-872E-842E3EB060B2}"/>
              </a:ext>
            </a:extLst>
          </p:cNvPr>
          <p:cNvSpPr txBox="1">
            <a:spLocks/>
          </p:cNvSpPr>
          <p:nvPr/>
        </p:nvSpPr>
        <p:spPr>
          <a:xfrm>
            <a:off x="185737" y="1061211"/>
            <a:ext cx="4386264" cy="18876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Include land type for predicting best crop.</a:t>
            </a:r>
          </a:p>
          <a:p>
            <a:pPr marL="173736" indent="-173736">
              <a:spcAft>
                <a:spcPts val="800"/>
              </a:spcAft>
              <a:buClr>
                <a:srgbClr val="213163"/>
              </a:buClr>
              <a:buFont typeface="Arial" panose="020B0604020202020204" pitchFamily="34" charset="0"/>
              <a:buChar char="•"/>
            </a:pPr>
            <a:r>
              <a:rPr lang="en-US" dirty="0"/>
              <a:t>Focusing more on organic farming methods with new cultivation techniques. </a:t>
            </a:r>
          </a:p>
          <a:p>
            <a:pPr marL="173736" indent="-173736">
              <a:spcAft>
                <a:spcPts val="800"/>
              </a:spcAft>
              <a:buClr>
                <a:srgbClr val="213163"/>
              </a:buClr>
              <a:buFont typeface="Arial" panose="020B0604020202020204" pitchFamily="34" charset="0"/>
              <a:buChar char="•"/>
            </a:pPr>
            <a:r>
              <a:rPr lang="en-US" dirty="0"/>
              <a:t>Access to Government schemes and subsidies easily.</a:t>
            </a:r>
          </a:p>
          <a:p>
            <a:pPr marL="173736" indent="-173736">
              <a:spcAft>
                <a:spcPts val="800"/>
              </a:spcAft>
              <a:buClr>
                <a:srgbClr val="213163"/>
              </a:buClr>
              <a:buFont typeface="Arial" panose="020B0604020202020204" pitchFamily="34" charset="0"/>
              <a:buChar char="•"/>
            </a:pPr>
            <a:r>
              <a:rPr lang="en-US" dirty="0"/>
              <a:t>Database Integration</a:t>
            </a:r>
          </a:p>
        </p:txBody>
      </p:sp>
      <p:grpSp>
        <p:nvGrpSpPr>
          <p:cNvPr id="14" name="Group 13">
            <a:extLst>
              <a:ext uri="{FF2B5EF4-FFF2-40B4-BE49-F238E27FC236}">
                <a16:creationId xmlns:a16="http://schemas.microsoft.com/office/drawing/2014/main" id="{390E4BE5-5104-B982-356D-ACE68F35FEED}"/>
              </a:ext>
            </a:extLst>
          </p:cNvPr>
          <p:cNvGrpSpPr/>
          <p:nvPr/>
        </p:nvGrpSpPr>
        <p:grpSpPr>
          <a:xfrm>
            <a:off x="4588934" y="1059838"/>
            <a:ext cx="4379392" cy="3212123"/>
            <a:chOff x="4588934" y="1059838"/>
            <a:chExt cx="4379392" cy="3212123"/>
          </a:xfrm>
        </p:grpSpPr>
        <p:pic>
          <p:nvPicPr>
            <p:cNvPr id="2" name="Picture 2" descr="What is an AI chatbot and How Does it Work? - Verloop.io">
              <a:extLst>
                <a:ext uri="{FF2B5EF4-FFF2-40B4-BE49-F238E27FC236}">
                  <a16:creationId xmlns:a16="http://schemas.microsoft.com/office/drawing/2014/main" id="{C0CC1E50-F31B-60DF-0439-5B365EA0D5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22" r="15115"/>
            <a:stretch/>
          </p:blipFill>
          <p:spPr bwMode="auto">
            <a:xfrm>
              <a:off x="4597401" y="1059838"/>
              <a:ext cx="208280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P DAAC - The African Sahel in Transition">
              <a:extLst>
                <a:ext uri="{FF2B5EF4-FFF2-40B4-BE49-F238E27FC236}">
                  <a16:creationId xmlns:a16="http://schemas.microsoft.com/office/drawing/2014/main" id="{CE8F038E-5B63-972F-8908-9440888D5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861" y="1059838"/>
              <a:ext cx="2082800" cy="14877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Organic Farming: The Future of Sustainable Agriculture?">
              <a:extLst>
                <a:ext uri="{FF2B5EF4-FFF2-40B4-BE49-F238E27FC236}">
                  <a16:creationId xmlns:a16="http://schemas.microsoft.com/office/drawing/2014/main" id="{742D2ECB-A43D-2E89-5400-380F480289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28"/>
            <a:stretch/>
          </p:blipFill>
          <p:spPr bwMode="auto">
            <a:xfrm>
              <a:off x="4597401" y="2804734"/>
              <a:ext cx="2082800" cy="14672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op 14 Agricultural Subsidies and Schemes farmers: Benefits &amp; Importance">
              <a:extLst>
                <a:ext uri="{FF2B5EF4-FFF2-40B4-BE49-F238E27FC236}">
                  <a16:creationId xmlns:a16="http://schemas.microsoft.com/office/drawing/2014/main" id="{D2AAA0E1-8014-4260-38B1-E58BA88AD4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519" t="29605" b="17657"/>
            <a:stretch/>
          </p:blipFill>
          <p:spPr bwMode="auto">
            <a:xfrm>
              <a:off x="6857861" y="2804734"/>
              <a:ext cx="2110465" cy="146722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429D3A7-31F2-1C39-C788-CA686E34D643}"/>
                </a:ext>
              </a:extLst>
            </p:cNvPr>
            <p:cNvCxnSpPr>
              <a:cxnSpLocks/>
            </p:cNvCxnSpPr>
            <p:nvPr/>
          </p:nvCxnSpPr>
          <p:spPr>
            <a:xfrm>
              <a:off x="6764871" y="1059838"/>
              <a:ext cx="0" cy="3212123"/>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FF020BC-998B-B839-A8DC-FAE2E5266002}"/>
                </a:ext>
              </a:extLst>
            </p:cNvPr>
            <p:cNvCxnSpPr>
              <a:cxnSpLocks/>
            </p:cNvCxnSpPr>
            <p:nvPr/>
          </p:nvCxnSpPr>
          <p:spPr>
            <a:xfrm flipH="1">
              <a:off x="4588934" y="2671234"/>
              <a:ext cx="4360046"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54492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179533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err="1"/>
              <a:t>GrowMate</a:t>
            </a:r>
            <a:r>
              <a:rPr lang="en-US" b="1" dirty="0"/>
              <a:t>: </a:t>
            </a:r>
            <a:r>
              <a:rPr lang="en-US" dirty="0"/>
              <a:t>Machine Learning based system provides a robust and data-driven approach for farmers to make informed decisions, fostering sustainable agriculture practices and optimizing crop yield in varying environmental conditions. This tool contributes to the modernization of farming strategies.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805623"/>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00"/>
                </a:solidFill>
                <a:effectLst/>
              </a:rPr>
              <a:t>M. Patel, A. Rane, and V. Patni, "Crop Recommendation System using Machine Learning", 2021, </a:t>
            </a:r>
            <a:r>
              <a:rPr lang="en-US" b="0" i="0" dirty="0" err="1">
                <a:solidFill>
                  <a:srgbClr val="000000"/>
                </a:solidFill>
                <a:effectLst/>
              </a:rPr>
              <a:t>doi</a:t>
            </a:r>
            <a:r>
              <a:rPr lang="en-US" b="0" i="0" dirty="0">
                <a:solidFill>
                  <a:srgbClr val="000000"/>
                </a:solidFill>
                <a:effectLst/>
              </a:rPr>
              <a:t>: 10.31224/2959.</a:t>
            </a:r>
          </a:p>
          <a:p>
            <a:pPr marL="173736" indent="-173736" algn="l" rtl="0" fontAlgn="base">
              <a:spcAft>
                <a:spcPts val="800"/>
              </a:spcAft>
              <a:buClr>
                <a:srgbClr val="213163"/>
              </a:buClr>
              <a:buFont typeface="Arial" panose="020B0604020202020204" pitchFamily="34" charset="0"/>
              <a:buChar char="•"/>
            </a:pPr>
            <a:r>
              <a:rPr lang="en-US" b="0" i="0" dirty="0" err="1">
                <a:solidFill>
                  <a:srgbClr val="000000"/>
                </a:solidFill>
                <a:effectLst/>
              </a:rPr>
              <a:t>Pradeepa</a:t>
            </a:r>
            <a:r>
              <a:rPr lang="en-US" b="0" i="0" dirty="0">
                <a:solidFill>
                  <a:srgbClr val="000000"/>
                </a:solidFill>
                <a:effectLst/>
              </a:rPr>
              <a:t> Bandara, </a:t>
            </a:r>
            <a:r>
              <a:rPr lang="en-US" b="0" i="0" dirty="0" err="1">
                <a:solidFill>
                  <a:srgbClr val="000000"/>
                </a:solidFill>
                <a:effectLst/>
              </a:rPr>
              <a:t>Thilini</a:t>
            </a:r>
            <a:r>
              <a:rPr lang="en-US" b="0" i="0" dirty="0">
                <a:solidFill>
                  <a:srgbClr val="000000"/>
                </a:solidFill>
                <a:effectLst/>
              </a:rPr>
              <a:t> </a:t>
            </a:r>
            <a:r>
              <a:rPr lang="en-US" b="0" i="0" dirty="0" err="1">
                <a:solidFill>
                  <a:srgbClr val="000000"/>
                </a:solidFill>
                <a:effectLst/>
              </a:rPr>
              <a:t>Weerasooriya</a:t>
            </a:r>
            <a:r>
              <a:rPr lang="en-US" b="0" i="0" dirty="0">
                <a:solidFill>
                  <a:srgbClr val="000000"/>
                </a:solidFill>
                <a:effectLst/>
              </a:rPr>
              <a:t>, </a:t>
            </a:r>
            <a:r>
              <a:rPr lang="en-US" b="0" i="0" dirty="0" err="1">
                <a:solidFill>
                  <a:srgbClr val="000000"/>
                </a:solidFill>
                <a:effectLst/>
              </a:rPr>
              <a:t>Ruchirawya</a:t>
            </a:r>
            <a:r>
              <a:rPr lang="en-US" b="0" i="0" dirty="0">
                <a:solidFill>
                  <a:srgbClr val="000000"/>
                </a:solidFill>
                <a:effectLst/>
              </a:rPr>
              <a:t> T.H., W.J.M. </a:t>
            </a:r>
            <a:r>
              <a:rPr lang="en-US" b="0" i="0" dirty="0" err="1">
                <a:solidFill>
                  <a:srgbClr val="000000"/>
                </a:solidFill>
                <a:effectLst/>
              </a:rPr>
              <a:t>Nanayakkara</a:t>
            </a:r>
            <a:r>
              <a:rPr lang="en-US" b="0" i="0" dirty="0">
                <a:solidFill>
                  <a:srgbClr val="000000"/>
                </a:solidFill>
                <a:effectLst/>
              </a:rPr>
              <a:t>, </a:t>
            </a:r>
            <a:r>
              <a:rPr lang="en-US" b="0" i="0" dirty="0" err="1">
                <a:solidFill>
                  <a:srgbClr val="000000"/>
                </a:solidFill>
                <a:effectLst/>
              </a:rPr>
              <a:t>Dimantha</a:t>
            </a:r>
            <a:r>
              <a:rPr lang="en-US" b="0" i="0" dirty="0">
                <a:solidFill>
                  <a:srgbClr val="000000"/>
                </a:solidFill>
                <a:effectLst/>
              </a:rPr>
              <a:t> M.A.C, </a:t>
            </a:r>
            <a:r>
              <a:rPr lang="en-US" b="0" i="0" dirty="0" err="1">
                <a:solidFill>
                  <a:srgbClr val="000000"/>
                </a:solidFill>
                <a:effectLst/>
              </a:rPr>
              <a:t>Pab</a:t>
            </a:r>
            <a:r>
              <a:rPr lang="en-US" b="0" i="0" dirty="0">
                <a:solidFill>
                  <a:srgbClr val="000000"/>
                </a:solidFill>
                <a:effectLst/>
              </a:rPr>
              <a:t> </a:t>
            </a:r>
            <a:r>
              <a:rPr lang="en-US" b="0" i="0" dirty="0" err="1">
                <a:solidFill>
                  <a:srgbClr val="000000"/>
                </a:solidFill>
                <a:effectLst/>
              </a:rPr>
              <a:t>sarana</a:t>
            </a:r>
            <a:r>
              <a:rPr lang="en-US" b="0" i="0" dirty="0">
                <a:solidFill>
                  <a:srgbClr val="000000"/>
                </a:solidFill>
                <a:effectLst/>
              </a:rPr>
              <a:t> M.G.P., "Crop Recommendation System", on ResearchGate, 2020 [Online]. </a:t>
            </a:r>
          </a:p>
          <a:p>
            <a:pPr marL="173736" indent="-173736" algn="l" rtl="0" fontAlgn="base">
              <a:spcAft>
                <a:spcPts val="800"/>
              </a:spcAft>
              <a:buClr>
                <a:srgbClr val="213163"/>
              </a:buClr>
              <a:buFont typeface="Arial" panose="020B0604020202020204" pitchFamily="34" charset="0"/>
              <a:buChar char="•"/>
            </a:pPr>
            <a:r>
              <a:rPr lang="en-US" b="0" i="0" dirty="0" err="1">
                <a:solidFill>
                  <a:srgbClr val="000000"/>
                </a:solidFill>
                <a:effectLst/>
              </a:rPr>
              <a:t>Dhruvi</a:t>
            </a:r>
            <a:r>
              <a:rPr lang="en-US" b="0" i="0" dirty="0">
                <a:solidFill>
                  <a:srgbClr val="000000"/>
                </a:solidFill>
                <a:effectLst/>
              </a:rPr>
              <a:t> </a:t>
            </a:r>
            <a:r>
              <a:rPr lang="en-US" b="0" i="0" dirty="0" err="1">
                <a:solidFill>
                  <a:srgbClr val="000000"/>
                </a:solidFill>
                <a:effectLst/>
              </a:rPr>
              <a:t>Gosai</a:t>
            </a:r>
            <a:r>
              <a:rPr lang="en-US" b="0" i="0" dirty="0">
                <a:solidFill>
                  <a:srgbClr val="000000"/>
                </a:solidFill>
                <a:effectLst/>
              </a:rPr>
              <a:t>, </a:t>
            </a:r>
            <a:r>
              <a:rPr lang="en-US" b="0" i="0" dirty="0" err="1">
                <a:solidFill>
                  <a:srgbClr val="000000"/>
                </a:solidFill>
                <a:effectLst/>
              </a:rPr>
              <a:t>Chintal</a:t>
            </a:r>
            <a:r>
              <a:rPr lang="en-US" b="0" i="0" dirty="0">
                <a:solidFill>
                  <a:srgbClr val="000000"/>
                </a:solidFill>
                <a:effectLst/>
              </a:rPr>
              <a:t> </a:t>
            </a:r>
            <a:r>
              <a:rPr lang="en-US" b="0" i="0" dirty="0" err="1">
                <a:solidFill>
                  <a:srgbClr val="000000"/>
                </a:solidFill>
                <a:effectLst/>
              </a:rPr>
              <a:t>Raval</a:t>
            </a:r>
            <a:r>
              <a:rPr lang="en-US" b="0" i="0" dirty="0">
                <a:solidFill>
                  <a:srgbClr val="000000"/>
                </a:solidFill>
                <a:effectLst/>
              </a:rPr>
              <a:t>, Rikin Nayak, Hardik Jayswal, and </a:t>
            </a:r>
            <a:r>
              <a:rPr lang="en-US" b="0" i="0" dirty="0" err="1">
                <a:solidFill>
                  <a:srgbClr val="000000"/>
                </a:solidFill>
                <a:effectLst/>
              </a:rPr>
              <a:t>Axat</a:t>
            </a:r>
            <a:r>
              <a:rPr lang="en-US" b="0" i="0" dirty="0">
                <a:solidFill>
                  <a:srgbClr val="000000"/>
                </a:solidFill>
                <a:effectLst/>
              </a:rPr>
              <a:t> Patel, "Crop Recommendation System using Machine Learning", International Journal of Scientific Research in Computer Science, Engineering and Information Technology (IJSRCSEIT), vol. 8, no. 5, pp. 129-133, 2021.</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     </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a:t>
            </a:r>
          </a:p>
          <a:p>
            <a:pPr marL="173736" indent="-173736">
              <a:spcAft>
                <a:spcPts val="800"/>
              </a:spcAft>
              <a:buClr>
                <a:srgbClr val="213163"/>
              </a:buClr>
              <a:buFont typeface="Arial" panose="020B0604020202020204" pitchFamily="34" charset="0"/>
              <a:buChar char="•"/>
            </a:pPr>
            <a:r>
              <a:rPr lang="en-US" dirty="0"/>
              <a:t>System Design/Architecture </a:t>
            </a:r>
          </a:p>
          <a:p>
            <a:pPr marL="173736" indent="-173736">
              <a:spcAft>
                <a:spcPts val="800"/>
              </a:spcAft>
              <a:buClr>
                <a:srgbClr val="213163"/>
              </a:buClr>
              <a:buFont typeface="Arial" panose="020B0604020202020204" pitchFamily="34" charset="0"/>
              <a:buChar char="•"/>
            </a:pPr>
            <a:r>
              <a:rPr lang="en-US" dirty="0"/>
              <a:t>System Development Approach (Technology Used) </a:t>
            </a:r>
          </a:p>
          <a:p>
            <a:pPr marL="173736" indent="-173736">
              <a:spcAft>
                <a:spcPts val="800"/>
              </a:spcAft>
              <a:buClr>
                <a:srgbClr val="213163"/>
              </a:buClr>
              <a:buFont typeface="Arial" panose="020B0604020202020204" pitchFamily="34" charset="0"/>
              <a:buChar char="•"/>
            </a:pPr>
            <a:r>
              <a:rPr lang="en-US" dirty="0"/>
              <a:t>Algorithm &amp; Deployment  </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References</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323987"/>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00"/>
                </a:solidFill>
                <a:effectLst/>
              </a:rPr>
              <a:t>This project focuses on developing a machine learning-based crop recommendation system to assist farmers in optimizing their crop selection. The system takes input parameters such as nitrogen, phosphorus, potassium levels, temperature, </a:t>
            </a:r>
            <a:r>
              <a:rPr lang="en-US" b="0" i="0" dirty="0" err="1">
                <a:solidFill>
                  <a:srgbClr val="000000"/>
                </a:solidFill>
                <a:effectLst/>
              </a:rPr>
              <a:t>ph</a:t>
            </a:r>
            <a:r>
              <a:rPr lang="en-US" b="0" i="0" dirty="0">
                <a:solidFill>
                  <a:srgbClr val="000000"/>
                </a:solidFill>
                <a:effectLst/>
              </a:rPr>
              <a:t> of soil , rainfall and humidity. The algorithm analyzes these factors to recommend the most suitable crop for cultivation. We have compared multiple ML algorithms and got </a:t>
            </a:r>
            <a:r>
              <a:rPr lang="en-US" b="0" i="0" dirty="0" err="1">
                <a:solidFill>
                  <a:srgbClr val="000000"/>
                </a:solidFill>
                <a:effectLst/>
              </a:rPr>
              <a:t>RandomForestclassifier</a:t>
            </a:r>
            <a:r>
              <a:rPr lang="en-US" b="0" i="0" dirty="0">
                <a:solidFill>
                  <a:srgbClr val="000000"/>
                </a:solidFill>
                <a:effectLst/>
              </a:rPr>
              <a:t> as best option. It also recommends best fertilizer for the crop along with a brief description about it. The proposed system aims to enhance agricultural decision-making, promote sustainable farming practices, and ultimately contribute to improved crop yield and resource utilization.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37523"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133918"/>
          </a:xfrm>
          <a:prstGeom prst="rect">
            <a:avLst/>
          </a:prstGeom>
          <a:noFill/>
        </p:spPr>
        <p:txBody>
          <a:bodyPr wrap="square" lIns="91440" tIns="45720" rIns="91440" bIns="45720" anchor="t">
            <a:spAutoFit/>
          </a:bodyPr>
          <a:lstStyle/>
          <a:p>
            <a:pPr algn="l" rtl="0" fontAlgn="base">
              <a:spcAft>
                <a:spcPts val="800"/>
              </a:spcAft>
              <a:buClr>
                <a:srgbClr val="213163"/>
              </a:buClr>
            </a:pPr>
            <a:r>
              <a:rPr lang="en-US" dirty="0"/>
              <a:t>Farmers face challenges in optimizing crop selection to maximize yield while efficiently utilizing resources. Existing methods often lack precision and fail to account for various environmental factors. This project addresses the gap by proposing a machine learning-based crop and fertilizer recommendation system. It is also difficult to identify Disease and it's cure. Its' also difficult to find expert help for this.</a:t>
            </a:r>
          </a:p>
          <a:p>
            <a:pPr marL="173736" indent="-173736" algn="l" rtl="0" fontAlgn="base">
              <a:spcAft>
                <a:spcPts val="800"/>
              </a:spcAft>
              <a:buClr>
                <a:srgbClr val="213163"/>
              </a:buClr>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5495398" cy="3929281"/>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b="0" i="0" dirty="0">
                <a:solidFill>
                  <a:srgbClr val="000000"/>
                </a:solidFill>
                <a:effectLst/>
              </a:rPr>
              <a:t>To revolutionize the agricultural landscape by providing a online platform that empowers farmers with cutting-edge information and tools. Our aim is to encourage sustainable farming practices, bridge the gap between traditional and innovative methodologies, and cultivate a thriving community that embraces technology for the betterment of agriculture.</a:t>
            </a:r>
          </a:p>
          <a:p>
            <a:pPr algn="l" rtl="0" fontAlgn="base">
              <a:spcAft>
                <a:spcPts val="800"/>
              </a:spcAft>
              <a:buClr>
                <a:srgbClr val="213163"/>
              </a:buClr>
            </a:pPr>
            <a:r>
              <a:rPr lang="en-US" b="1" i="0" dirty="0">
                <a:solidFill>
                  <a:srgbClr val="000000"/>
                </a:solidFill>
                <a:effectLst/>
              </a:rPr>
              <a:t>Objectives:</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Precise Agriculture Guidance</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Integrated Disease Management</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Showcasing New Cultivation Techniques &amp; Technologies</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Government Scheme &amp; Subsidies Information</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Continuous Improvement and Innovation</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Sustainable Agriculture Advocacy</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User-Friendly Platform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5816600" y="1128183"/>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2" name="Rectangle 21">
            <a:extLst>
              <a:ext uri="{FF2B5EF4-FFF2-40B4-BE49-F238E27FC236}">
                <a16:creationId xmlns:a16="http://schemas.microsoft.com/office/drawing/2014/main" id="{30B98849-A81B-29E9-5025-88F1238EE4D6}"/>
              </a:ext>
            </a:extLst>
          </p:cNvPr>
          <p:cNvSpPr/>
          <p:nvPr/>
        </p:nvSpPr>
        <p:spPr>
          <a:xfrm>
            <a:off x="5822953" y="3129155"/>
            <a:ext cx="404282" cy="307777"/>
          </a:xfrm>
          <a:prstGeom prst="rect">
            <a:avLst/>
          </a:prstGeom>
          <a:solidFill>
            <a:srgbClr val="A47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139773D-B505-E1E2-7FFD-B30D495468A0}"/>
              </a:ext>
            </a:extLst>
          </p:cNvPr>
          <p:cNvSpPr/>
          <p:nvPr/>
        </p:nvSpPr>
        <p:spPr>
          <a:xfrm>
            <a:off x="3069175" y="3129155"/>
            <a:ext cx="404282" cy="307777"/>
          </a:xfrm>
          <a:prstGeom prst="rect">
            <a:avLst/>
          </a:prstGeom>
          <a:solidFill>
            <a:srgbClr val="A47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27FBE18-7FFB-6DED-DE1D-0CA237A319DC}"/>
              </a:ext>
            </a:extLst>
          </p:cNvPr>
          <p:cNvSpPr/>
          <p:nvPr/>
        </p:nvSpPr>
        <p:spPr>
          <a:xfrm>
            <a:off x="7288739" y="1584326"/>
            <a:ext cx="404282" cy="307777"/>
          </a:xfrm>
          <a:prstGeom prst="rect">
            <a:avLst/>
          </a:prstGeom>
          <a:solidFill>
            <a:srgbClr val="A47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E4B232B-6576-9EA8-3E57-128E1ADD8B46}"/>
              </a:ext>
            </a:extLst>
          </p:cNvPr>
          <p:cNvSpPr/>
          <p:nvPr/>
        </p:nvSpPr>
        <p:spPr>
          <a:xfrm>
            <a:off x="4374093" y="1577984"/>
            <a:ext cx="404282" cy="307777"/>
          </a:xfrm>
          <a:prstGeom prst="rect">
            <a:avLst/>
          </a:prstGeom>
          <a:solidFill>
            <a:srgbClr val="A47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42C2940-4348-0303-38CA-8795BC7C1DC6}"/>
              </a:ext>
            </a:extLst>
          </p:cNvPr>
          <p:cNvSpPr/>
          <p:nvPr/>
        </p:nvSpPr>
        <p:spPr>
          <a:xfrm>
            <a:off x="1602318" y="1576048"/>
            <a:ext cx="404282" cy="307777"/>
          </a:xfrm>
          <a:prstGeom prst="rect">
            <a:avLst/>
          </a:prstGeom>
          <a:solidFill>
            <a:srgbClr val="A47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07777"/>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Empowering Agriculture for a Sustainable Future</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8" name="Rectangle: Rounded Corners 7">
            <a:extLst>
              <a:ext uri="{FF2B5EF4-FFF2-40B4-BE49-F238E27FC236}">
                <a16:creationId xmlns:a16="http://schemas.microsoft.com/office/drawing/2014/main" id="{C642E2FB-BB58-F7F4-2B78-709DAA389688}"/>
              </a:ext>
            </a:extLst>
          </p:cNvPr>
          <p:cNvSpPr/>
          <p:nvPr/>
        </p:nvSpPr>
        <p:spPr>
          <a:xfrm>
            <a:off x="397934" y="1972733"/>
            <a:ext cx="2751666" cy="599017"/>
          </a:xfrm>
          <a:prstGeom prst="roundRect">
            <a:avLst/>
          </a:prstGeom>
          <a:solidFill>
            <a:srgbClr val="CAAD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Advanced recommendation system </a:t>
            </a:r>
            <a:endParaRPr lang="en-US" sz="1400" dirty="0">
              <a:solidFill>
                <a:schemeClr val="tx1"/>
              </a:solidFill>
            </a:endParaRPr>
          </a:p>
        </p:txBody>
      </p:sp>
      <p:sp>
        <p:nvSpPr>
          <p:cNvPr id="9" name="Rectangle: Rounded Corners 8">
            <a:extLst>
              <a:ext uri="{FF2B5EF4-FFF2-40B4-BE49-F238E27FC236}">
                <a16:creationId xmlns:a16="http://schemas.microsoft.com/office/drawing/2014/main" id="{619E2703-E215-D81B-2A9F-CE51B9115F65}"/>
              </a:ext>
            </a:extLst>
          </p:cNvPr>
          <p:cNvSpPr/>
          <p:nvPr/>
        </p:nvSpPr>
        <p:spPr>
          <a:xfrm>
            <a:off x="3242736" y="1972733"/>
            <a:ext cx="2751666" cy="599017"/>
          </a:xfrm>
          <a:prstGeom prst="roundRect">
            <a:avLst/>
          </a:prstGeom>
          <a:solidFill>
            <a:srgbClr val="CAAD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Intelligent disease detection</a:t>
            </a:r>
          </a:p>
        </p:txBody>
      </p:sp>
      <p:sp>
        <p:nvSpPr>
          <p:cNvPr id="10" name="Rectangle: Rounded Corners 9">
            <a:extLst>
              <a:ext uri="{FF2B5EF4-FFF2-40B4-BE49-F238E27FC236}">
                <a16:creationId xmlns:a16="http://schemas.microsoft.com/office/drawing/2014/main" id="{B5DBAD72-93DF-9B20-C5A7-D2345CC21BC6}"/>
              </a:ext>
            </a:extLst>
          </p:cNvPr>
          <p:cNvSpPr/>
          <p:nvPr/>
        </p:nvSpPr>
        <p:spPr>
          <a:xfrm>
            <a:off x="6087538" y="1972733"/>
            <a:ext cx="2751666" cy="599017"/>
          </a:xfrm>
          <a:prstGeom prst="roundRect">
            <a:avLst/>
          </a:prstGeom>
          <a:solidFill>
            <a:srgbClr val="CAAD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Latest cultivation technologies. </a:t>
            </a:r>
          </a:p>
        </p:txBody>
      </p:sp>
      <p:sp>
        <p:nvSpPr>
          <p:cNvPr id="11" name="Rectangle: Rounded Corners 10">
            <a:extLst>
              <a:ext uri="{FF2B5EF4-FFF2-40B4-BE49-F238E27FC236}">
                <a16:creationId xmlns:a16="http://schemas.microsoft.com/office/drawing/2014/main" id="{305B7186-7960-DAA3-79B5-73D3DFB4181B}"/>
              </a:ext>
            </a:extLst>
          </p:cNvPr>
          <p:cNvSpPr/>
          <p:nvPr/>
        </p:nvSpPr>
        <p:spPr>
          <a:xfrm>
            <a:off x="1866903" y="3476377"/>
            <a:ext cx="2751666" cy="599017"/>
          </a:xfrm>
          <a:prstGeom prst="roundRect">
            <a:avLst/>
          </a:prstGeom>
          <a:solidFill>
            <a:srgbClr val="CAAD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Repository of government schemes and subsidies.</a:t>
            </a:r>
          </a:p>
        </p:txBody>
      </p:sp>
      <p:sp>
        <p:nvSpPr>
          <p:cNvPr id="12" name="Rectangle: Rounded Corners 11">
            <a:extLst>
              <a:ext uri="{FF2B5EF4-FFF2-40B4-BE49-F238E27FC236}">
                <a16:creationId xmlns:a16="http://schemas.microsoft.com/office/drawing/2014/main" id="{B1203437-9A59-9155-6A28-168798A0A54C}"/>
              </a:ext>
            </a:extLst>
          </p:cNvPr>
          <p:cNvSpPr/>
          <p:nvPr/>
        </p:nvSpPr>
        <p:spPr>
          <a:xfrm>
            <a:off x="4711705" y="3476377"/>
            <a:ext cx="2751666" cy="599017"/>
          </a:xfrm>
          <a:prstGeom prst="roundRect">
            <a:avLst/>
          </a:prstGeom>
          <a:solidFill>
            <a:srgbClr val="CAAD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Promote sustainable agricultural practices</a:t>
            </a:r>
          </a:p>
        </p:txBody>
      </p:sp>
      <p:sp>
        <p:nvSpPr>
          <p:cNvPr id="13" name="TextBox 12">
            <a:extLst>
              <a:ext uri="{FF2B5EF4-FFF2-40B4-BE49-F238E27FC236}">
                <a16:creationId xmlns:a16="http://schemas.microsoft.com/office/drawing/2014/main" id="{1314F12C-3861-1EE3-1160-BDF9556DF9CB}"/>
              </a:ext>
            </a:extLst>
          </p:cNvPr>
          <p:cNvSpPr txBox="1"/>
          <p:nvPr/>
        </p:nvSpPr>
        <p:spPr>
          <a:xfrm>
            <a:off x="1602318" y="1578547"/>
            <a:ext cx="342897" cy="553998"/>
          </a:xfrm>
          <a:prstGeom prst="rect">
            <a:avLst/>
          </a:prstGeom>
          <a:noFill/>
        </p:spPr>
        <p:txBody>
          <a:bodyPr wrap="square" rtlCol="0">
            <a:spAutoFit/>
          </a:bodyPr>
          <a:lstStyle/>
          <a:p>
            <a:r>
              <a:rPr lang="en-US" sz="3000" b="1" dirty="0">
                <a:latin typeface="Archivo SemiBold" panose="020B0603020202020B04" pitchFamily="34" charset="0"/>
              </a:rPr>
              <a:t>1</a:t>
            </a:r>
          </a:p>
        </p:txBody>
      </p:sp>
      <p:sp>
        <p:nvSpPr>
          <p:cNvPr id="14" name="TextBox 13">
            <a:extLst>
              <a:ext uri="{FF2B5EF4-FFF2-40B4-BE49-F238E27FC236}">
                <a16:creationId xmlns:a16="http://schemas.microsoft.com/office/drawing/2014/main" id="{D216C4DB-28D4-13A6-2BD3-E5B9FBEB8404}"/>
              </a:ext>
            </a:extLst>
          </p:cNvPr>
          <p:cNvSpPr txBox="1"/>
          <p:nvPr/>
        </p:nvSpPr>
        <p:spPr>
          <a:xfrm>
            <a:off x="4368808" y="1576048"/>
            <a:ext cx="342897" cy="553998"/>
          </a:xfrm>
          <a:prstGeom prst="rect">
            <a:avLst/>
          </a:prstGeom>
          <a:noFill/>
        </p:spPr>
        <p:txBody>
          <a:bodyPr wrap="square" rtlCol="0">
            <a:spAutoFit/>
          </a:bodyPr>
          <a:lstStyle/>
          <a:p>
            <a:r>
              <a:rPr lang="en-US" sz="3000" b="1" dirty="0">
                <a:latin typeface="Archivo SemiBold" panose="020B0603020202020B04" pitchFamily="34" charset="0"/>
              </a:rPr>
              <a:t>2</a:t>
            </a:r>
          </a:p>
        </p:txBody>
      </p:sp>
      <p:sp>
        <p:nvSpPr>
          <p:cNvPr id="15" name="TextBox 14">
            <a:extLst>
              <a:ext uri="{FF2B5EF4-FFF2-40B4-BE49-F238E27FC236}">
                <a16:creationId xmlns:a16="http://schemas.microsoft.com/office/drawing/2014/main" id="{F4D5AB30-BC85-BB58-B5E2-EE37B58C4C9D}"/>
              </a:ext>
            </a:extLst>
          </p:cNvPr>
          <p:cNvSpPr txBox="1"/>
          <p:nvPr/>
        </p:nvSpPr>
        <p:spPr>
          <a:xfrm>
            <a:off x="7291922" y="1576048"/>
            <a:ext cx="342897" cy="553998"/>
          </a:xfrm>
          <a:prstGeom prst="rect">
            <a:avLst/>
          </a:prstGeom>
          <a:noFill/>
        </p:spPr>
        <p:txBody>
          <a:bodyPr wrap="square" rtlCol="0">
            <a:spAutoFit/>
          </a:bodyPr>
          <a:lstStyle/>
          <a:p>
            <a:r>
              <a:rPr lang="en-US" sz="3000" b="1" dirty="0">
                <a:latin typeface="Archivo SemiBold" panose="020B0603020202020B04" pitchFamily="34" charset="0"/>
              </a:rPr>
              <a:t>3</a:t>
            </a:r>
          </a:p>
        </p:txBody>
      </p:sp>
      <p:sp>
        <p:nvSpPr>
          <p:cNvPr id="16" name="TextBox 15">
            <a:extLst>
              <a:ext uri="{FF2B5EF4-FFF2-40B4-BE49-F238E27FC236}">
                <a16:creationId xmlns:a16="http://schemas.microsoft.com/office/drawing/2014/main" id="{AD4CE267-9632-8A55-5DB8-645E86E706AE}"/>
              </a:ext>
            </a:extLst>
          </p:cNvPr>
          <p:cNvSpPr txBox="1"/>
          <p:nvPr/>
        </p:nvSpPr>
        <p:spPr>
          <a:xfrm>
            <a:off x="3071287" y="3074648"/>
            <a:ext cx="342897" cy="553998"/>
          </a:xfrm>
          <a:prstGeom prst="rect">
            <a:avLst/>
          </a:prstGeom>
          <a:noFill/>
        </p:spPr>
        <p:txBody>
          <a:bodyPr wrap="square" rtlCol="0">
            <a:spAutoFit/>
          </a:bodyPr>
          <a:lstStyle/>
          <a:p>
            <a:r>
              <a:rPr lang="en-US" sz="3000" b="1" dirty="0">
                <a:latin typeface="Archivo SemiBold" panose="020B0603020202020B04" pitchFamily="34" charset="0"/>
              </a:rPr>
              <a:t>4</a:t>
            </a:r>
          </a:p>
        </p:txBody>
      </p:sp>
      <p:sp>
        <p:nvSpPr>
          <p:cNvPr id="17" name="TextBox 16">
            <a:extLst>
              <a:ext uri="{FF2B5EF4-FFF2-40B4-BE49-F238E27FC236}">
                <a16:creationId xmlns:a16="http://schemas.microsoft.com/office/drawing/2014/main" id="{162988DA-2DC5-331C-F674-FFF6306DAB82}"/>
              </a:ext>
            </a:extLst>
          </p:cNvPr>
          <p:cNvSpPr txBox="1"/>
          <p:nvPr/>
        </p:nvSpPr>
        <p:spPr>
          <a:xfrm>
            <a:off x="5822953" y="3074648"/>
            <a:ext cx="342897" cy="553998"/>
          </a:xfrm>
          <a:prstGeom prst="rect">
            <a:avLst/>
          </a:prstGeom>
          <a:noFill/>
        </p:spPr>
        <p:txBody>
          <a:bodyPr wrap="square" rtlCol="0">
            <a:spAutoFit/>
          </a:bodyPr>
          <a:lstStyle/>
          <a:p>
            <a:r>
              <a:rPr lang="en-US" sz="3000" b="1" dirty="0">
                <a:latin typeface="Archivo SemiBold" panose="020B0603020202020B04" pitchFamily="34" charset="0"/>
              </a:rPr>
              <a:t>5</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System Architecture</a:t>
            </a:r>
          </a:p>
        </p:txBody>
      </p:sp>
      <p:pic>
        <p:nvPicPr>
          <p:cNvPr id="2" name="Picture 1">
            <a:extLst>
              <a:ext uri="{FF2B5EF4-FFF2-40B4-BE49-F238E27FC236}">
                <a16:creationId xmlns:a16="http://schemas.microsoft.com/office/drawing/2014/main" id="{D57D9F44-F82C-AE70-01ED-84D813A15CC0}"/>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459879" y="1262321"/>
            <a:ext cx="8224241" cy="3251145"/>
          </a:xfrm>
          <a:prstGeom prst="rect">
            <a:avLst/>
          </a:prstGeom>
        </p:spPr>
      </p:pic>
    </p:spTree>
    <p:extLst>
      <p:ext uri="{BB962C8B-B14F-4D97-AF65-F5344CB8AC3E}">
        <p14:creationId xmlns:p14="http://schemas.microsoft.com/office/powerpoint/2010/main" val="80100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System Deployment Approach</a:t>
            </a:r>
          </a:p>
        </p:txBody>
      </p:sp>
      <p:sp>
        <p:nvSpPr>
          <p:cNvPr id="3" name="TextBox 2">
            <a:extLst>
              <a:ext uri="{FF2B5EF4-FFF2-40B4-BE49-F238E27FC236}">
                <a16:creationId xmlns:a16="http://schemas.microsoft.com/office/drawing/2014/main" id="{7111CA28-D0CD-4359-775D-3083DBBBA227}"/>
              </a:ext>
            </a:extLst>
          </p:cNvPr>
          <p:cNvSpPr txBox="1"/>
          <p:nvPr/>
        </p:nvSpPr>
        <p:spPr>
          <a:xfrm>
            <a:off x="134935" y="1059838"/>
            <a:ext cx="4437065" cy="307777"/>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Crop Recommendation:</a:t>
            </a:r>
          </a:p>
        </p:txBody>
      </p:sp>
      <p:grpSp>
        <p:nvGrpSpPr>
          <p:cNvPr id="31" name="Group 30">
            <a:extLst>
              <a:ext uri="{FF2B5EF4-FFF2-40B4-BE49-F238E27FC236}">
                <a16:creationId xmlns:a16="http://schemas.microsoft.com/office/drawing/2014/main" id="{A56EFADE-48CC-D8D2-47C2-3D2B995FCF2C}"/>
              </a:ext>
            </a:extLst>
          </p:cNvPr>
          <p:cNvGrpSpPr/>
          <p:nvPr/>
        </p:nvGrpSpPr>
        <p:grpSpPr>
          <a:xfrm>
            <a:off x="266720" y="1525913"/>
            <a:ext cx="8749560" cy="3146525"/>
            <a:chOff x="317522" y="1525913"/>
            <a:chExt cx="8749560" cy="3146525"/>
          </a:xfrm>
        </p:grpSpPr>
        <p:sp>
          <p:nvSpPr>
            <p:cNvPr id="4" name="TextBox 3">
              <a:extLst>
                <a:ext uri="{FF2B5EF4-FFF2-40B4-BE49-F238E27FC236}">
                  <a16:creationId xmlns:a16="http://schemas.microsoft.com/office/drawing/2014/main" id="{9EB72F89-E08C-0340-4E33-AE598E101CB3}"/>
                </a:ext>
              </a:extLst>
            </p:cNvPr>
            <p:cNvSpPr txBox="1"/>
            <p:nvPr/>
          </p:nvSpPr>
          <p:spPr>
            <a:xfrm>
              <a:off x="374513" y="1705313"/>
              <a:ext cx="1548809" cy="923330"/>
            </a:xfrm>
            <a:prstGeom prst="rect">
              <a:avLst/>
            </a:prstGeom>
            <a:noFill/>
          </p:spPr>
          <p:txBody>
            <a:bodyPr wrap="square" rtlCol="0">
              <a:spAutoFit/>
            </a:bodyPr>
            <a:lstStyle/>
            <a:p>
              <a:pPr algn="ctr"/>
              <a:r>
                <a:rPr lang="en-US" dirty="0"/>
                <a:t>Dataset Collection and Preprocessing</a:t>
              </a:r>
              <a:endParaRPr lang="en-IN" dirty="0"/>
            </a:p>
          </p:txBody>
        </p:sp>
        <p:sp>
          <p:nvSpPr>
            <p:cNvPr id="5" name="TextBox 4">
              <a:extLst>
                <a:ext uri="{FF2B5EF4-FFF2-40B4-BE49-F238E27FC236}">
                  <a16:creationId xmlns:a16="http://schemas.microsoft.com/office/drawing/2014/main" id="{C30AA4FB-B9EE-056D-01DB-27C2B9BEEBFE}"/>
                </a:ext>
              </a:extLst>
            </p:cNvPr>
            <p:cNvSpPr txBox="1"/>
            <p:nvPr/>
          </p:nvSpPr>
          <p:spPr>
            <a:xfrm>
              <a:off x="2387495" y="1832129"/>
              <a:ext cx="908304" cy="646331"/>
            </a:xfrm>
            <a:prstGeom prst="rect">
              <a:avLst/>
            </a:prstGeom>
            <a:noFill/>
          </p:spPr>
          <p:txBody>
            <a:bodyPr wrap="square" rtlCol="0">
              <a:spAutoFit/>
            </a:bodyPr>
            <a:lstStyle/>
            <a:p>
              <a:r>
                <a:rPr lang="en-US" dirty="0"/>
                <a:t>Finding Insights</a:t>
              </a:r>
              <a:endParaRPr lang="en-IN" dirty="0"/>
            </a:p>
          </p:txBody>
        </p:sp>
        <p:sp>
          <p:nvSpPr>
            <p:cNvPr id="6" name="TextBox 5">
              <a:extLst>
                <a:ext uri="{FF2B5EF4-FFF2-40B4-BE49-F238E27FC236}">
                  <a16:creationId xmlns:a16="http://schemas.microsoft.com/office/drawing/2014/main" id="{BC5E5673-489C-B649-F9F6-CEF4671A8DDD}"/>
                </a:ext>
              </a:extLst>
            </p:cNvPr>
            <p:cNvSpPr txBox="1"/>
            <p:nvPr/>
          </p:nvSpPr>
          <p:spPr>
            <a:xfrm>
              <a:off x="3708526" y="1861504"/>
              <a:ext cx="995680" cy="523220"/>
            </a:xfrm>
            <a:prstGeom prst="rect">
              <a:avLst/>
            </a:prstGeom>
            <a:noFill/>
          </p:spPr>
          <p:txBody>
            <a:bodyPr wrap="square" rtlCol="0">
              <a:spAutoFit/>
            </a:bodyPr>
            <a:lstStyle/>
            <a:p>
              <a:r>
                <a:rPr lang="en-US" dirty="0"/>
                <a:t>Model Building</a:t>
              </a:r>
              <a:endParaRPr lang="en-IN" dirty="0"/>
            </a:p>
          </p:txBody>
        </p:sp>
        <p:sp>
          <p:nvSpPr>
            <p:cNvPr id="8" name="TextBox 7">
              <a:extLst>
                <a:ext uri="{FF2B5EF4-FFF2-40B4-BE49-F238E27FC236}">
                  <a16:creationId xmlns:a16="http://schemas.microsoft.com/office/drawing/2014/main" id="{D80C3447-3910-D5B2-07B8-65600AB93809}"/>
                </a:ext>
              </a:extLst>
            </p:cNvPr>
            <p:cNvSpPr txBox="1"/>
            <p:nvPr/>
          </p:nvSpPr>
          <p:spPr>
            <a:xfrm>
              <a:off x="4987681" y="1714895"/>
              <a:ext cx="1104333" cy="923330"/>
            </a:xfrm>
            <a:prstGeom prst="rect">
              <a:avLst/>
            </a:prstGeom>
            <a:noFill/>
          </p:spPr>
          <p:txBody>
            <a:bodyPr wrap="square" rtlCol="0">
              <a:spAutoFit/>
            </a:bodyPr>
            <a:lstStyle/>
            <a:p>
              <a:r>
                <a:rPr lang="en-US" dirty="0"/>
                <a:t>Compare different algorithm </a:t>
              </a:r>
              <a:endParaRPr lang="en-IN" dirty="0"/>
            </a:p>
          </p:txBody>
        </p:sp>
        <p:sp>
          <p:nvSpPr>
            <p:cNvPr id="9" name="TextBox 8">
              <a:extLst>
                <a:ext uri="{FF2B5EF4-FFF2-40B4-BE49-F238E27FC236}">
                  <a16:creationId xmlns:a16="http://schemas.microsoft.com/office/drawing/2014/main" id="{5F283EF0-4059-4124-4AAD-124A1383D35C}"/>
                </a:ext>
              </a:extLst>
            </p:cNvPr>
            <p:cNvSpPr txBox="1"/>
            <p:nvPr/>
          </p:nvSpPr>
          <p:spPr>
            <a:xfrm>
              <a:off x="6360158" y="1525913"/>
              <a:ext cx="1717042" cy="1200329"/>
            </a:xfrm>
            <a:prstGeom prst="rect">
              <a:avLst/>
            </a:prstGeom>
            <a:noFill/>
          </p:spPr>
          <p:txBody>
            <a:bodyPr wrap="square" rtlCol="0">
              <a:spAutoFit/>
            </a:bodyPr>
            <a:lstStyle/>
            <a:p>
              <a:pPr algn="ctr"/>
              <a:r>
                <a:rPr lang="en-US" dirty="0"/>
                <a:t>Found Random Forest Classifier as best</a:t>
              </a:r>
            </a:p>
            <a:p>
              <a:r>
                <a:rPr lang="en-US" dirty="0"/>
                <a:t>Accuracy: 99.5%</a:t>
              </a:r>
              <a:endParaRPr lang="en-IN" dirty="0"/>
            </a:p>
          </p:txBody>
        </p:sp>
        <p:sp>
          <p:nvSpPr>
            <p:cNvPr id="10" name="TextBox 9">
              <a:extLst>
                <a:ext uri="{FF2B5EF4-FFF2-40B4-BE49-F238E27FC236}">
                  <a16:creationId xmlns:a16="http://schemas.microsoft.com/office/drawing/2014/main" id="{E2E1C0F6-229D-283F-E1D6-9D041EACDFBF}"/>
                </a:ext>
              </a:extLst>
            </p:cNvPr>
            <p:cNvSpPr txBox="1"/>
            <p:nvPr/>
          </p:nvSpPr>
          <p:spPr>
            <a:xfrm>
              <a:off x="7350040" y="2733445"/>
              <a:ext cx="1717042" cy="1477328"/>
            </a:xfrm>
            <a:prstGeom prst="rect">
              <a:avLst/>
            </a:prstGeom>
            <a:noFill/>
          </p:spPr>
          <p:txBody>
            <a:bodyPr wrap="square" rtlCol="0">
              <a:spAutoFit/>
            </a:bodyPr>
            <a:lstStyle/>
            <a:p>
              <a:pPr algn="ctr"/>
              <a:r>
                <a:rPr lang="en-US" dirty="0"/>
                <a:t>Developed web application using flask along with API integration</a:t>
              </a:r>
              <a:endParaRPr lang="en-IN" dirty="0"/>
            </a:p>
          </p:txBody>
        </p:sp>
        <p:sp>
          <p:nvSpPr>
            <p:cNvPr id="11" name="TextBox 10">
              <a:extLst>
                <a:ext uri="{FF2B5EF4-FFF2-40B4-BE49-F238E27FC236}">
                  <a16:creationId xmlns:a16="http://schemas.microsoft.com/office/drawing/2014/main" id="{9EB51316-D27F-95B5-1D3A-58EA0E854575}"/>
                </a:ext>
              </a:extLst>
            </p:cNvPr>
            <p:cNvSpPr txBox="1"/>
            <p:nvPr/>
          </p:nvSpPr>
          <p:spPr>
            <a:xfrm>
              <a:off x="317522" y="3095729"/>
              <a:ext cx="2651760" cy="307777"/>
            </a:xfrm>
            <a:prstGeom prst="rect">
              <a:avLst/>
            </a:prstGeom>
            <a:noFill/>
          </p:spPr>
          <p:txBody>
            <a:bodyPr wrap="square" rtlCol="0">
              <a:spAutoFit/>
            </a:bodyPr>
            <a:lstStyle/>
            <a:p>
              <a:r>
                <a:rPr lang="en-US" b="1" dirty="0"/>
                <a:t>Disease Identifier:</a:t>
              </a:r>
            </a:p>
          </p:txBody>
        </p:sp>
        <p:sp>
          <p:nvSpPr>
            <p:cNvPr id="12" name="TextBox 11">
              <a:extLst>
                <a:ext uri="{FF2B5EF4-FFF2-40B4-BE49-F238E27FC236}">
                  <a16:creationId xmlns:a16="http://schemas.microsoft.com/office/drawing/2014/main" id="{83F91D6D-023E-722B-AAC1-F56FC9B0B912}"/>
                </a:ext>
              </a:extLst>
            </p:cNvPr>
            <p:cNvSpPr txBox="1"/>
            <p:nvPr/>
          </p:nvSpPr>
          <p:spPr>
            <a:xfrm>
              <a:off x="317522" y="3701264"/>
              <a:ext cx="1826978" cy="923330"/>
            </a:xfrm>
            <a:prstGeom prst="rect">
              <a:avLst/>
            </a:prstGeom>
            <a:noFill/>
          </p:spPr>
          <p:txBody>
            <a:bodyPr wrap="square" rtlCol="0">
              <a:spAutoFit/>
            </a:bodyPr>
            <a:lstStyle/>
            <a:p>
              <a:pPr algn="ctr"/>
              <a:r>
                <a:rPr lang="en-US" dirty="0"/>
                <a:t>Dataset Collection and Preprocessing</a:t>
              </a:r>
              <a:endParaRPr lang="en-IN" dirty="0"/>
            </a:p>
          </p:txBody>
        </p:sp>
        <p:sp>
          <p:nvSpPr>
            <p:cNvPr id="13" name="TextBox 12">
              <a:extLst>
                <a:ext uri="{FF2B5EF4-FFF2-40B4-BE49-F238E27FC236}">
                  <a16:creationId xmlns:a16="http://schemas.microsoft.com/office/drawing/2014/main" id="{C173220E-05F3-E00F-CC9E-4014238E9E25}"/>
                </a:ext>
              </a:extLst>
            </p:cNvPr>
            <p:cNvSpPr txBox="1"/>
            <p:nvPr/>
          </p:nvSpPr>
          <p:spPr>
            <a:xfrm>
              <a:off x="2392518" y="3878996"/>
              <a:ext cx="995680" cy="646331"/>
            </a:xfrm>
            <a:prstGeom prst="rect">
              <a:avLst/>
            </a:prstGeom>
            <a:noFill/>
          </p:spPr>
          <p:txBody>
            <a:bodyPr wrap="square" rtlCol="0">
              <a:spAutoFit/>
            </a:bodyPr>
            <a:lstStyle/>
            <a:p>
              <a:pPr algn="ctr"/>
              <a:r>
                <a:rPr lang="en-US" dirty="0"/>
                <a:t>Model Building</a:t>
              </a:r>
              <a:endParaRPr lang="en-IN" dirty="0"/>
            </a:p>
          </p:txBody>
        </p:sp>
        <p:sp>
          <p:nvSpPr>
            <p:cNvPr id="14" name="TextBox 13">
              <a:extLst>
                <a:ext uri="{FF2B5EF4-FFF2-40B4-BE49-F238E27FC236}">
                  <a16:creationId xmlns:a16="http://schemas.microsoft.com/office/drawing/2014/main" id="{3B59B1BA-FD87-43EB-3B65-D4D8568F210F}"/>
                </a:ext>
              </a:extLst>
            </p:cNvPr>
            <p:cNvSpPr txBox="1"/>
            <p:nvPr/>
          </p:nvSpPr>
          <p:spPr>
            <a:xfrm>
              <a:off x="3809934" y="3749108"/>
              <a:ext cx="1434411" cy="923330"/>
            </a:xfrm>
            <a:prstGeom prst="rect">
              <a:avLst/>
            </a:prstGeom>
            <a:noFill/>
          </p:spPr>
          <p:txBody>
            <a:bodyPr wrap="square" rtlCol="0">
              <a:spAutoFit/>
            </a:bodyPr>
            <a:lstStyle/>
            <a:p>
              <a:pPr algn="ctr"/>
              <a:r>
                <a:rPr lang="en-US" dirty="0"/>
                <a:t>MobileNetV2 Algorithm used</a:t>
              </a:r>
              <a:endParaRPr lang="en-IN" dirty="0"/>
            </a:p>
          </p:txBody>
        </p:sp>
        <p:sp>
          <p:nvSpPr>
            <p:cNvPr id="15" name="TextBox 14">
              <a:extLst>
                <a:ext uri="{FF2B5EF4-FFF2-40B4-BE49-F238E27FC236}">
                  <a16:creationId xmlns:a16="http://schemas.microsoft.com/office/drawing/2014/main" id="{95DD54F4-6CDE-0068-572F-BC25C90AB066}"/>
                </a:ext>
              </a:extLst>
            </p:cNvPr>
            <p:cNvSpPr txBox="1"/>
            <p:nvPr/>
          </p:nvSpPr>
          <p:spPr>
            <a:xfrm>
              <a:off x="5724062" y="3978263"/>
              <a:ext cx="1669776" cy="646331"/>
            </a:xfrm>
            <a:prstGeom prst="rect">
              <a:avLst/>
            </a:prstGeom>
            <a:noFill/>
          </p:spPr>
          <p:txBody>
            <a:bodyPr wrap="square" rtlCol="0">
              <a:spAutoFit/>
            </a:bodyPr>
            <a:lstStyle/>
            <a:p>
              <a:pPr algn="ctr"/>
              <a:r>
                <a:rPr lang="en-US" dirty="0"/>
                <a:t>Found accuracy of 98.24%</a:t>
              </a:r>
              <a:endParaRPr lang="en-IN" dirty="0"/>
            </a:p>
          </p:txBody>
        </p:sp>
        <p:sp>
          <p:nvSpPr>
            <p:cNvPr id="16" name="Arrow: Right 15">
              <a:extLst>
                <a:ext uri="{FF2B5EF4-FFF2-40B4-BE49-F238E27FC236}">
                  <a16:creationId xmlns:a16="http://schemas.microsoft.com/office/drawing/2014/main" id="{2F3FD40B-227B-3C3E-530C-5C9DF3D08EFE}"/>
                </a:ext>
              </a:extLst>
            </p:cNvPr>
            <p:cNvSpPr/>
            <p:nvPr/>
          </p:nvSpPr>
          <p:spPr>
            <a:xfrm>
              <a:off x="1881431" y="2158349"/>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131583B4-CE74-DBCB-0CD8-6424162D7A33}"/>
                </a:ext>
              </a:extLst>
            </p:cNvPr>
            <p:cNvSpPr/>
            <p:nvPr/>
          </p:nvSpPr>
          <p:spPr>
            <a:xfrm>
              <a:off x="3300905" y="2158349"/>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5F5DE328-1C09-DB8D-768A-BC739AD8101A}"/>
                </a:ext>
              </a:extLst>
            </p:cNvPr>
            <p:cNvSpPr/>
            <p:nvPr/>
          </p:nvSpPr>
          <p:spPr>
            <a:xfrm>
              <a:off x="4643665" y="2123114"/>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1312F383-9DE8-B381-3A47-6C8E9FC26511}"/>
                </a:ext>
              </a:extLst>
            </p:cNvPr>
            <p:cNvSpPr/>
            <p:nvPr/>
          </p:nvSpPr>
          <p:spPr>
            <a:xfrm>
              <a:off x="5962833" y="2123114"/>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0AD1E32E-3CC4-95CB-4F1D-33560DEDE2A4}"/>
                </a:ext>
              </a:extLst>
            </p:cNvPr>
            <p:cNvSpPr/>
            <p:nvPr/>
          </p:nvSpPr>
          <p:spPr>
            <a:xfrm>
              <a:off x="2002367" y="4127497"/>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5D565D3D-ADF5-689D-72C9-1EDB744FC73A}"/>
                </a:ext>
              </a:extLst>
            </p:cNvPr>
            <p:cNvSpPr/>
            <p:nvPr/>
          </p:nvSpPr>
          <p:spPr>
            <a:xfrm>
              <a:off x="3379637" y="4105479"/>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1B84011-604B-7A11-5A50-648C51B4C8E9}"/>
                </a:ext>
              </a:extLst>
            </p:cNvPr>
            <p:cNvSpPr/>
            <p:nvPr/>
          </p:nvSpPr>
          <p:spPr>
            <a:xfrm>
              <a:off x="5244345" y="4174853"/>
              <a:ext cx="389723" cy="193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Bent-Up 23">
              <a:extLst>
                <a:ext uri="{FF2B5EF4-FFF2-40B4-BE49-F238E27FC236}">
                  <a16:creationId xmlns:a16="http://schemas.microsoft.com/office/drawing/2014/main" id="{CF94E94E-97C8-294E-2E53-826A52E8FAF3}"/>
                </a:ext>
              </a:extLst>
            </p:cNvPr>
            <p:cNvSpPr/>
            <p:nvPr/>
          </p:nvSpPr>
          <p:spPr>
            <a:xfrm rot="10800000" flipH="1">
              <a:off x="8107487" y="1890291"/>
              <a:ext cx="426914" cy="816333"/>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Bent-Up 29">
              <a:extLst>
                <a:ext uri="{FF2B5EF4-FFF2-40B4-BE49-F238E27FC236}">
                  <a16:creationId xmlns:a16="http://schemas.microsoft.com/office/drawing/2014/main" id="{82DCCB9B-592F-2515-82BF-0F6C0FA73838}"/>
                </a:ext>
              </a:extLst>
            </p:cNvPr>
            <p:cNvSpPr/>
            <p:nvPr/>
          </p:nvSpPr>
          <p:spPr>
            <a:xfrm>
              <a:off x="7651496" y="4177179"/>
              <a:ext cx="851407" cy="393605"/>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8230504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436</TotalTime>
  <Words>733</Words>
  <Application>Microsoft Office PowerPoint</Application>
  <PresentationFormat>On-screen Show (16:9)</PresentationFormat>
  <Paragraphs>95</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Archivo SemiBold</vt:lpstr>
      <vt:lpstr>Arial</vt:lpstr>
      <vt:lpstr>Calibri</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Prita Pradhan</cp:lastModifiedBy>
  <cp:revision>154</cp:revision>
  <dcterms:modified xsi:type="dcterms:W3CDTF">2024-03-14T07:38:51Z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